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17" autoAdjust="0"/>
  </p:normalViewPr>
  <p:slideViewPr>
    <p:cSldViewPr snapToGrid="0" snapToObjects="1">
      <p:cViewPr>
        <p:scale>
          <a:sx n="62" d="100"/>
          <a:sy n="62" d="100"/>
        </p:scale>
        <p:origin x="-3024" y="-6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962399" cy="34448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180012" y="0"/>
            <a:ext cx="3962399" cy="34448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028950" y="857250"/>
            <a:ext cx="3086099"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14400" y="3300412"/>
            <a:ext cx="7315200" cy="270033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513512"/>
            <a:ext cx="3962399" cy="3444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180012" y="6513512"/>
            <a:ext cx="3962399" cy="3444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189953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 name="Shape 46"/>
          <p:cNvSpPr txBox="1">
            <a:spLocks noGrp="1"/>
          </p:cNvSpPr>
          <p:nvPr>
            <p:ph type="body" idx="1"/>
          </p:nvPr>
        </p:nvSpPr>
        <p:spPr>
          <a:xfrm>
            <a:off x="914400" y="3300412"/>
            <a:ext cx="7315200" cy="2700336"/>
          </a:xfrm>
          <a:prstGeom prst="rect">
            <a:avLst/>
          </a:prstGeom>
          <a:noFill/>
          <a:ln>
            <a:noFill/>
          </a:ln>
        </p:spPr>
        <p:txBody>
          <a:bodyPr lIns="91425" tIns="45700" rIns="91425" bIns="45700" anchor="t" anchorCtr="0">
            <a:noAutofit/>
          </a:bodyPr>
          <a:lstStyle/>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Read this story about Evie and Jack’s healthy day and ask pupils to put their thumbs up every time they hear a </a:t>
            </a:r>
            <a:r>
              <a:rPr lang="en-US" sz="1200" b="1" i="0" u="none" strike="noStrike" cap="none">
                <a:solidFill>
                  <a:schemeClr val="dk1"/>
                </a:solidFill>
                <a:latin typeface="Calibri"/>
                <a:ea typeface="Calibri"/>
                <a:cs typeface="Calibri"/>
                <a:sym typeface="Calibri"/>
              </a:rPr>
              <a:t>healthy behaviour </a:t>
            </a:r>
            <a:r>
              <a:rPr lang="en-US" sz="1200" b="0" i="0" u="none" strike="noStrike" cap="none">
                <a:solidFill>
                  <a:schemeClr val="dk1"/>
                </a:solidFill>
                <a:latin typeface="Calibri"/>
                <a:ea typeface="Calibri"/>
                <a:cs typeface="Calibri"/>
                <a:sym typeface="Calibri"/>
              </a:rPr>
              <a:t>mentioned and thumbs down every time they hear about an </a:t>
            </a:r>
            <a:r>
              <a:rPr lang="en-US" sz="1200" b="1" i="1" u="none" strike="noStrike" cap="none">
                <a:solidFill>
                  <a:schemeClr val="dk1"/>
                </a:solidFill>
                <a:latin typeface="Calibri"/>
                <a:ea typeface="Calibri"/>
                <a:cs typeface="Calibri"/>
                <a:sym typeface="Calibri"/>
              </a:rPr>
              <a:t>unhealthy behaviour</a:t>
            </a:r>
            <a:r>
              <a:rPr lang="en-US" sz="1200" b="0" i="0" u="none" strike="noStrike" cap="none">
                <a:solidFill>
                  <a:schemeClr val="dk1"/>
                </a:solidFill>
                <a:latin typeface="Calibri"/>
                <a:ea typeface="Calibri"/>
                <a:cs typeface="Calibri"/>
                <a:sym typeface="Calibri"/>
              </a:rPr>
              <a:t>. </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Alternatively, you could even build in some healthy activity by asking them to stand and jump up to touch the air, or jump down to touch the floor instead of putting thumbs up or down.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7" name="Shape 47"/>
          <p:cNvSpPr txBox="1">
            <a:spLocks noGrp="1"/>
          </p:cNvSpPr>
          <p:nvPr>
            <p:ph type="sldNum" idx="12"/>
          </p:nvPr>
        </p:nvSpPr>
        <p:spPr>
          <a:xfrm>
            <a:off x="5180012" y="6513512"/>
            <a:ext cx="3962399" cy="3444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54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914400" y="3300412"/>
            <a:ext cx="7315200" cy="27003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err="1">
                <a:solidFill>
                  <a:schemeClr val="dk1"/>
                </a:solidFill>
                <a:latin typeface="Calibri"/>
                <a:ea typeface="Calibri"/>
                <a:cs typeface="Calibri"/>
                <a:sym typeface="Calibri"/>
              </a:rPr>
              <a:t>Evie</a:t>
            </a:r>
            <a:r>
              <a:rPr lang="en-US" sz="1200" b="0" i="0" u="none" strike="noStrike" cap="none" dirty="0">
                <a:solidFill>
                  <a:schemeClr val="dk1"/>
                </a:solidFill>
                <a:latin typeface="Calibri"/>
                <a:ea typeface="Calibri"/>
                <a:cs typeface="Calibri"/>
                <a:sym typeface="Calibri"/>
              </a:rPr>
              <a:t> and Jack are twins. They live with their </a:t>
            </a:r>
            <a:r>
              <a:rPr lang="en-US" sz="1200" b="0" i="0" u="none" strike="noStrike" cap="none" dirty="0" smtClean="0">
                <a:solidFill>
                  <a:schemeClr val="dk1"/>
                </a:solidFill>
                <a:latin typeface="Calibri"/>
                <a:ea typeface="Calibri"/>
                <a:cs typeface="Calibri"/>
                <a:sym typeface="Calibri"/>
              </a:rPr>
              <a:t>mum. </a:t>
            </a:r>
            <a:endParaRPr lang="en-US" sz="1200" b="0" i="0" u="none" strike="noStrike" cap="none" dirty="0">
              <a:solidFill>
                <a:schemeClr val="dk1"/>
              </a:solidFill>
              <a:latin typeface="Calibri"/>
              <a:ea typeface="Calibri"/>
              <a:cs typeface="Calibri"/>
              <a:sym typeface="Calibri"/>
            </a:endParaRPr>
          </a:p>
        </p:txBody>
      </p:sp>
      <p:sp>
        <p:nvSpPr>
          <p:cNvPr id="56" name="Shape 56"/>
          <p:cNvSpPr txBox="1">
            <a:spLocks noGrp="1"/>
          </p:cNvSpPr>
          <p:nvPr>
            <p:ph type="sldNum" idx="12"/>
          </p:nvPr>
        </p:nvSpPr>
        <p:spPr>
          <a:xfrm>
            <a:off x="5180012" y="6513512"/>
            <a:ext cx="3962399" cy="3444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796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914400" y="3300412"/>
            <a:ext cx="7315200" cy="27003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 was the first day of the summer holidays. They were off school for six whole weeks – Evie and Jack were very excited!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p:txBody>
      </p:sp>
      <p:sp>
        <p:nvSpPr>
          <p:cNvPr id="68" name="Shape 68"/>
          <p:cNvSpPr txBox="1">
            <a:spLocks noGrp="1"/>
          </p:cNvSpPr>
          <p:nvPr>
            <p:ph type="sldNum" idx="12"/>
          </p:nvPr>
        </p:nvSpPr>
        <p:spPr>
          <a:xfrm>
            <a:off x="5180012" y="6513512"/>
            <a:ext cx="3962399" cy="3444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32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914400" y="3300412"/>
            <a:ext cx="7315200" cy="27003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They got up really early, and </a:t>
            </a:r>
            <a:r>
              <a:rPr lang="en-US" sz="1200" b="1" i="0" u="none" strike="noStrike" cap="none">
                <a:solidFill>
                  <a:schemeClr val="dk1"/>
                </a:solidFill>
                <a:latin typeface="Calibri"/>
                <a:ea typeface="Calibri"/>
                <a:cs typeface="Calibri"/>
                <a:sym typeface="Calibri"/>
              </a:rPr>
              <a:t>hopped, skipped and jumped </a:t>
            </a:r>
            <a:r>
              <a:rPr lang="en-US" sz="1200" b="0" i="0" u="none" strike="noStrike" cap="none">
                <a:solidFill>
                  <a:schemeClr val="dk1"/>
                </a:solidFill>
                <a:latin typeface="Calibri"/>
                <a:ea typeface="Calibri"/>
                <a:cs typeface="Calibri"/>
                <a:sym typeface="Calibri"/>
              </a:rPr>
              <a:t>to the kitchen to get breakfast.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Jack chose his favourite </a:t>
            </a:r>
            <a:r>
              <a:rPr lang="en-US" sz="1200" b="1" i="1" u="none" strike="noStrike" cap="none">
                <a:solidFill>
                  <a:schemeClr val="dk1"/>
                </a:solidFill>
                <a:latin typeface="Calibri"/>
                <a:ea typeface="Calibri"/>
                <a:cs typeface="Calibri"/>
                <a:sym typeface="Calibri"/>
              </a:rPr>
              <a:t>choco sugar lumps cereal</a:t>
            </a:r>
            <a:r>
              <a:rPr lang="en-US" sz="1200" b="0" i="0" u="none" strike="noStrike" cap="none">
                <a:solidFill>
                  <a:schemeClr val="dk1"/>
                </a:solidFill>
                <a:latin typeface="Calibri"/>
                <a:ea typeface="Calibri"/>
                <a:cs typeface="Calibri"/>
                <a:sym typeface="Calibri"/>
              </a:rPr>
              <a:t>. Evie had some </a:t>
            </a:r>
            <a:r>
              <a:rPr lang="en-US" sz="1200" b="1" i="0" u="none" strike="noStrike" cap="none">
                <a:solidFill>
                  <a:schemeClr val="dk1"/>
                </a:solidFill>
                <a:latin typeface="Calibri"/>
                <a:ea typeface="Calibri"/>
                <a:cs typeface="Calibri"/>
                <a:sym typeface="Calibri"/>
              </a:rPr>
              <a:t>porridge and fruit</a:t>
            </a: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Can you think of something healthier that Jack could have eaten?</a:t>
            </a:r>
          </a:p>
        </p:txBody>
      </p:sp>
      <p:sp>
        <p:nvSpPr>
          <p:cNvPr id="87" name="Shape 87"/>
          <p:cNvSpPr txBox="1">
            <a:spLocks noGrp="1"/>
          </p:cNvSpPr>
          <p:nvPr>
            <p:ph type="sldNum" idx="12"/>
          </p:nvPr>
        </p:nvSpPr>
        <p:spPr>
          <a:xfrm>
            <a:off x="5180012" y="6513512"/>
            <a:ext cx="3962399" cy="3444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676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914400" y="3300412"/>
            <a:ext cx="7315200" cy="27003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Mum said that they needed to go to shop to buy some food.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Jack and Evie asked if they could go on their </a:t>
            </a:r>
            <a:r>
              <a:rPr lang="en-US" sz="1200" b="1" i="0" u="none" strike="noStrike" cap="none">
                <a:solidFill>
                  <a:schemeClr val="dk1"/>
                </a:solidFill>
                <a:latin typeface="Calibri"/>
                <a:ea typeface="Calibri"/>
                <a:cs typeface="Calibri"/>
                <a:sym typeface="Calibri"/>
              </a:rPr>
              <a:t>scooters </a:t>
            </a:r>
            <a:r>
              <a:rPr lang="en-US" sz="1200" b="0" i="0" u="none" strike="noStrike" cap="none">
                <a:solidFill>
                  <a:schemeClr val="dk1"/>
                </a:solidFill>
                <a:latin typeface="Calibri"/>
                <a:ea typeface="Calibri"/>
                <a:cs typeface="Calibri"/>
                <a:sym typeface="Calibri"/>
              </a:rPr>
              <a:t>instead of in the </a:t>
            </a:r>
            <a:r>
              <a:rPr lang="en-US" sz="1200" b="1" i="1" u="none" strike="noStrike" cap="none">
                <a:solidFill>
                  <a:schemeClr val="dk1"/>
                </a:solidFill>
                <a:latin typeface="Calibri"/>
                <a:ea typeface="Calibri"/>
                <a:cs typeface="Calibri"/>
                <a:sym typeface="Calibri"/>
              </a:rPr>
              <a:t>car</a:t>
            </a: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What other healthy ways are there of getting around?</a:t>
            </a:r>
          </a:p>
        </p:txBody>
      </p:sp>
      <p:sp>
        <p:nvSpPr>
          <p:cNvPr id="150" name="Shape 150"/>
          <p:cNvSpPr txBox="1">
            <a:spLocks noGrp="1"/>
          </p:cNvSpPr>
          <p:nvPr>
            <p:ph type="sldNum" idx="12"/>
          </p:nvPr>
        </p:nvSpPr>
        <p:spPr>
          <a:xfrm>
            <a:off x="5180012" y="6513512"/>
            <a:ext cx="3962399" cy="3444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842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914400" y="3300412"/>
            <a:ext cx="7315200" cy="27003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At the shops, mum said they could choose a snack.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Jack chose some </a:t>
            </a:r>
            <a:r>
              <a:rPr lang="en-US" sz="1200" b="1" i="0" u="none" strike="noStrike" cap="none" dirty="0">
                <a:solidFill>
                  <a:schemeClr val="dk1"/>
                </a:solidFill>
                <a:latin typeface="Calibri"/>
                <a:ea typeface="Calibri"/>
                <a:cs typeface="Calibri"/>
                <a:sym typeface="Calibri"/>
              </a:rPr>
              <a:t>sunflower seeds </a:t>
            </a:r>
            <a:r>
              <a:rPr lang="en-US" sz="1200" b="0" i="0" u="none" strike="noStrike" cap="none" dirty="0">
                <a:solidFill>
                  <a:schemeClr val="dk1"/>
                </a:solidFill>
                <a:latin typeface="Calibri"/>
                <a:ea typeface="Calibri"/>
                <a:cs typeface="Calibri"/>
                <a:sym typeface="Calibri"/>
              </a:rPr>
              <a:t>and Evie chose some </a:t>
            </a:r>
            <a:r>
              <a:rPr lang="en-US" sz="1200" b="1" i="1" u="none" strike="noStrike" cap="none" dirty="0">
                <a:solidFill>
                  <a:schemeClr val="dk1"/>
                </a:solidFill>
                <a:latin typeface="Calibri"/>
                <a:ea typeface="Calibri"/>
                <a:cs typeface="Calibri"/>
                <a:sym typeface="Calibri"/>
              </a:rPr>
              <a:t>crisps</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r>
              <a:rPr lang="en-US" sz="1200" b="0" i="1" u="none" strike="noStrike" cap="none" dirty="0">
                <a:solidFill>
                  <a:schemeClr val="dk1"/>
                </a:solidFill>
                <a:latin typeface="Calibri"/>
                <a:ea typeface="Calibri"/>
                <a:cs typeface="Calibri"/>
                <a:sym typeface="Calibri"/>
              </a:rPr>
              <a:t>What could Evie have chosen instead?</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5180012" y="6513512"/>
            <a:ext cx="3962399" cy="3444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842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914400" y="3300412"/>
            <a:ext cx="7315200" cy="27003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After lunch, the twins went to their friend Leo’s house to play.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Leo’s mum offered them a drink. Evie chose a </a:t>
            </a:r>
            <a:r>
              <a:rPr lang="en-US" sz="1200" b="1" i="1" u="none" strike="noStrike" cap="none" dirty="0">
                <a:solidFill>
                  <a:schemeClr val="dk1"/>
                </a:solidFill>
                <a:latin typeface="Calibri"/>
                <a:ea typeface="Calibri"/>
                <a:cs typeface="Calibri"/>
                <a:sym typeface="Calibri"/>
              </a:rPr>
              <a:t>big glass of juice</a:t>
            </a:r>
            <a:r>
              <a:rPr lang="en-US" sz="1200" b="0" i="0" u="none" strike="noStrike" cap="none" dirty="0">
                <a:solidFill>
                  <a:schemeClr val="dk1"/>
                </a:solidFill>
                <a:latin typeface="Calibri"/>
                <a:ea typeface="Calibri"/>
                <a:cs typeface="Calibri"/>
                <a:sym typeface="Calibri"/>
              </a:rPr>
              <a:t>, and Jack had </a:t>
            </a:r>
            <a:r>
              <a:rPr lang="en-US" sz="1200" b="1" i="0" u="none" strike="noStrike" cap="none" dirty="0">
                <a:solidFill>
                  <a:schemeClr val="dk1"/>
                </a:solidFill>
                <a:latin typeface="Calibri"/>
                <a:ea typeface="Calibri"/>
                <a:cs typeface="Calibri"/>
                <a:sym typeface="Calibri"/>
              </a:rPr>
              <a:t>milk</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r>
              <a:rPr lang="en-US" sz="1200" b="0" i="1" u="none" strike="noStrike" cap="none" dirty="0">
                <a:solidFill>
                  <a:schemeClr val="dk1"/>
                </a:solidFill>
                <a:latin typeface="Calibri"/>
                <a:ea typeface="Calibri"/>
                <a:cs typeface="Calibri"/>
                <a:sym typeface="Calibri"/>
              </a:rPr>
              <a:t>Why is milk a better choice? </a:t>
            </a:r>
            <a:r>
              <a:rPr lang="en-US" sz="1200" b="0" i="1" u="none" strike="noStrike" cap="none" dirty="0" smtClean="0">
                <a:solidFill>
                  <a:schemeClr val="dk1"/>
                </a:solidFill>
                <a:latin typeface="Calibri"/>
                <a:ea typeface="Calibri"/>
                <a:cs typeface="Calibri"/>
                <a:sym typeface="Calibri"/>
              </a:rPr>
              <a:t>(It </a:t>
            </a:r>
            <a:r>
              <a:rPr lang="en-US" sz="1200" b="0" i="1" u="none" strike="noStrike" cap="none" dirty="0">
                <a:solidFill>
                  <a:schemeClr val="dk1"/>
                </a:solidFill>
                <a:latin typeface="Calibri"/>
                <a:ea typeface="Calibri"/>
                <a:cs typeface="Calibri"/>
                <a:sym typeface="Calibri"/>
              </a:rPr>
              <a:t>is better for your </a:t>
            </a:r>
            <a:r>
              <a:rPr lang="en-US" sz="1200" b="0" i="1" u="none" strike="noStrike" cap="none" dirty="0" smtClean="0">
                <a:solidFill>
                  <a:schemeClr val="dk1"/>
                </a:solidFill>
                <a:latin typeface="Calibri"/>
                <a:ea typeface="Calibri"/>
                <a:cs typeface="Calibri"/>
                <a:sym typeface="Calibri"/>
              </a:rPr>
              <a:t>teeth.) </a:t>
            </a:r>
            <a:r>
              <a:rPr lang="en-US" sz="1200" b="0" i="1" u="none" strike="noStrike" cap="none" dirty="0">
                <a:solidFill>
                  <a:schemeClr val="dk1"/>
                </a:solidFill>
                <a:latin typeface="Calibri"/>
                <a:ea typeface="Calibri"/>
                <a:cs typeface="Calibri"/>
                <a:sym typeface="Calibri"/>
              </a:rPr>
              <a:t>When is the best time to drink juice? (With a </a:t>
            </a:r>
            <a:r>
              <a:rPr lang="en-US" sz="1200" b="0" i="1" u="none" strike="noStrike" cap="none" dirty="0" smtClean="0">
                <a:solidFill>
                  <a:schemeClr val="dk1"/>
                </a:solidFill>
                <a:latin typeface="Calibri"/>
                <a:ea typeface="Calibri"/>
                <a:cs typeface="Calibri"/>
                <a:sym typeface="Calibri"/>
              </a:rPr>
              <a:t>meal.) </a:t>
            </a:r>
            <a:r>
              <a:rPr lang="en-US" sz="1200" b="0" i="1" u="none" strike="noStrike" cap="none" dirty="0">
                <a:solidFill>
                  <a:schemeClr val="dk1"/>
                </a:solidFill>
                <a:latin typeface="Calibri"/>
                <a:ea typeface="Calibri"/>
                <a:cs typeface="Calibri"/>
                <a:sym typeface="Calibri"/>
              </a:rPr>
              <a:t>How much should you have? (Only one small </a:t>
            </a:r>
            <a:r>
              <a:rPr lang="en-US" sz="1200" b="0" i="1" u="none" strike="noStrike" cap="none">
                <a:solidFill>
                  <a:schemeClr val="dk1"/>
                </a:solidFill>
                <a:latin typeface="Calibri"/>
                <a:ea typeface="Calibri"/>
                <a:cs typeface="Calibri"/>
                <a:sym typeface="Calibri"/>
              </a:rPr>
              <a:t>150ml </a:t>
            </a:r>
            <a:r>
              <a:rPr lang="en-US" sz="1200" b="0" i="1" u="none" strike="noStrike" cap="none" smtClean="0">
                <a:solidFill>
                  <a:schemeClr val="dk1"/>
                </a:solidFill>
                <a:latin typeface="Calibri"/>
                <a:ea typeface="Calibri"/>
                <a:cs typeface="Calibri"/>
                <a:sym typeface="Calibri"/>
              </a:rPr>
              <a:t>glass.)</a:t>
            </a:r>
            <a:endParaRPr lang="en-US" sz="1200" b="0" i="1"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181" name="Shape 181"/>
          <p:cNvSpPr txBox="1">
            <a:spLocks noGrp="1"/>
          </p:cNvSpPr>
          <p:nvPr>
            <p:ph type="sldNum" idx="12"/>
          </p:nvPr>
        </p:nvSpPr>
        <p:spPr>
          <a:xfrm>
            <a:off x="5180012" y="6513512"/>
            <a:ext cx="3962399" cy="3444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364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914400" y="3300412"/>
            <a:ext cx="7315200" cy="27003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Leo’s mum asked if the children wanted to go to the </a:t>
            </a:r>
            <a:r>
              <a:rPr lang="en-US" sz="1200" b="1" i="0" u="none" strike="noStrike" cap="none">
                <a:solidFill>
                  <a:schemeClr val="dk1"/>
                </a:solidFill>
                <a:latin typeface="Calibri"/>
                <a:ea typeface="Calibri"/>
                <a:cs typeface="Calibri"/>
                <a:sym typeface="Calibri"/>
              </a:rPr>
              <a:t>playground</a:t>
            </a:r>
            <a:r>
              <a:rPr lang="en-US" sz="1200" b="0" i="0" u="none" strike="noStrike" cap="none">
                <a:solidFill>
                  <a:schemeClr val="dk1"/>
                </a:solidFill>
                <a:latin typeface="Calibri"/>
                <a:ea typeface="Calibri"/>
                <a:cs typeface="Calibri"/>
                <a:sym typeface="Calibri"/>
              </a:rPr>
              <a:t>, but they decided to </a:t>
            </a:r>
            <a:r>
              <a:rPr lang="en-US" sz="1200" b="1" i="1" u="none" strike="noStrike" cap="none">
                <a:solidFill>
                  <a:schemeClr val="dk1"/>
                </a:solidFill>
                <a:latin typeface="Calibri"/>
                <a:ea typeface="Calibri"/>
                <a:cs typeface="Calibri"/>
                <a:sym typeface="Calibri"/>
              </a:rPr>
              <a:t>play on the tablet </a:t>
            </a:r>
            <a:r>
              <a:rPr lang="en-US" sz="1200" b="0" i="0" u="none" strike="noStrike" cap="none">
                <a:solidFill>
                  <a:schemeClr val="dk1"/>
                </a:solidFill>
                <a:latin typeface="Calibri"/>
                <a:ea typeface="Calibri"/>
                <a:cs typeface="Calibri"/>
                <a:sym typeface="Calibri"/>
              </a:rPr>
              <a:t>instead.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Which activities help keep you fit and healthy? Which don’t?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p:txBody>
      </p:sp>
      <p:sp>
        <p:nvSpPr>
          <p:cNvPr id="195" name="Shape 195"/>
          <p:cNvSpPr txBox="1">
            <a:spLocks noGrp="1"/>
          </p:cNvSpPr>
          <p:nvPr>
            <p:ph type="sldNum" idx="12"/>
          </p:nvPr>
        </p:nvSpPr>
        <p:spPr>
          <a:xfrm>
            <a:off x="5180012" y="6513512"/>
            <a:ext cx="3962399" cy="3444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457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914400" y="3300412"/>
            <a:ext cx="7315200" cy="27003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At bedtime, the twins snuggled down into their beds.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After mum kissed them goodnight, Evie </a:t>
            </a:r>
            <a:r>
              <a:rPr lang="en-US" sz="1200" b="1" i="1" u="none" strike="noStrike" cap="none">
                <a:solidFill>
                  <a:schemeClr val="dk1"/>
                </a:solidFill>
                <a:latin typeface="Calibri"/>
                <a:ea typeface="Calibri"/>
                <a:cs typeface="Calibri"/>
                <a:sym typeface="Calibri"/>
              </a:rPr>
              <a:t>put her TV on </a:t>
            </a:r>
            <a:r>
              <a:rPr lang="en-US" sz="1200" b="0" i="0" u="none" strike="noStrike" cap="none">
                <a:solidFill>
                  <a:schemeClr val="dk1"/>
                </a:solidFill>
                <a:latin typeface="Calibri"/>
                <a:ea typeface="Calibri"/>
                <a:cs typeface="Calibri"/>
                <a:sym typeface="Calibri"/>
              </a:rPr>
              <a:t>quietly and watched cartoons for an hour. Jack looked at a book for 10 minutes then closed his eyes and </a:t>
            </a:r>
            <a:r>
              <a:rPr lang="en-US" sz="1200" b="1" i="0" u="none" strike="noStrike" cap="none">
                <a:solidFill>
                  <a:schemeClr val="dk1"/>
                </a:solidFill>
                <a:latin typeface="Calibri"/>
                <a:ea typeface="Calibri"/>
                <a:cs typeface="Calibri"/>
                <a:sym typeface="Calibri"/>
              </a:rPr>
              <a:t>fell asleep straight away</a:t>
            </a: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They both dreamed about all the fun things that they were going to do during the holidays.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Who slept for longer if they woke up at the same time?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p:txBody>
      </p:sp>
      <p:sp>
        <p:nvSpPr>
          <p:cNvPr id="237" name="Shape 237"/>
          <p:cNvSpPr txBox="1">
            <a:spLocks noGrp="1"/>
          </p:cNvSpPr>
          <p:nvPr>
            <p:ph type="sldNum" idx="12"/>
          </p:nvPr>
        </p:nvSpPr>
        <p:spPr>
          <a:xfrm>
            <a:off x="5180012" y="6513512"/>
            <a:ext cx="3962399" cy="3444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480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Blank">
    <p:bg>
      <p:bgPr>
        <a:solidFill>
          <a:schemeClr val="lt1"/>
        </a:solidFill>
        <a:effectLst/>
      </p:bgPr>
    </p:bg>
    <p:spTree>
      <p:nvGrpSpPr>
        <p:cNvPr id="1" name="Shape 16"/>
        <p:cNvGrpSpPr/>
        <p:nvPr/>
      </p:nvGrpSpPr>
      <p:grpSpPr>
        <a:xfrm>
          <a:off x="0" y="0"/>
          <a:ext cx="0" cy="0"/>
          <a:chOff x="0" y="0"/>
          <a:chExt cx="0" cy="0"/>
        </a:xfrm>
      </p:grpSpPr>
      <p:sp>
        <p:nvSpPr>
          <p:cNvPr id="17" name="Shape 17"/>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8" name="Shape 18"/>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4505396" y="6524860"/>
            <a:ext cx="111760" cy="139699"/>
          </a:xfrm>
          <a:prstGeom prst="rect">
            <a:avLst/>
          </a:prstGeom>
          <a:noFill/>
          <a:ln>
            <a:noFill/>
          </a:ln>
        </p:spPr>
        <p:txBody>
          <a:bodyPr lIns="0" tIns="0" rIns="0" bIns="0" anchor="t" anchorCtr="0">
            <a:noAutofit/>
          </a:bodyPr>
          <a:lstStyle/>
          <a:p>
            <a:pPr marL="25400" marR="0" lvl="0" indent="0" algn="l" rtl="0">
              <a:lnSpc>
                <a:spcPct val="106666"/>
              </a:lnSpc>
              <a:spcBef>
                <a:spcPts val="0"/>
              </a:spcBef>
              <a:buSzPct val="25000"/>
              <a:buNone/>
            </a:pPr>
            <a:fld id="{00000000-1234-1234-1234-123412341234}" type="slidenum">
              <a:rPr lang="en-US" sz="900" b="1" i="0" u="none">
                <a:solidFill>
                  <a:schemeClr val="lt1"/>
                </a:solidFill>
                <a:latin typeface="Arial"/>
                <a:ea typeface="Arial"/>
                <a:cs typeface="Arial"/>
                <a:sym typeface="Arial"/>
              </a:rPr>
              <a:t>‹#›</a:t>
            </a:fld>
            <a:endParaRPr lang="en-US" sz="900" b="1" i="0" u="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058331" y="869550"/>
            <a:ext cx="3027336" cy="677544"/>
          </a:xfrm>
          <a:prstGeom prst="rect">
            <a:avLst/>
          </a:prstGeom>
          <a:noFill/>
          <a:ln>
            <a:noFill/>
          </a:ln>
        </p:spPr>
        <p:txBody>
          <a:bodyPr lIns="91425" tIns="91425" rIns="91425" bIns="91425" anchor="t" anchorCtr="0"/>
          <a:lstStyle>
            <a:lvl1pPr marL="0" marR="0" lvl="0" indent="0" algn="l" rtl="0">
              <a:spcBef>
                <a:spcPts val="0"/>
              </a:spcBef>
              <a:buNone/>
              <a:defRPr sz="4300" b="1" i="0" u="none" strike="noStrike" cap="none">
                <a:solidFill>
                  <a:srgbClr val="00AB5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ftr" idx="11"/>
          </p:nvPr>
        </p:nvSpPr>
        <p:spPr>
          <a:xfrm>
            <a:off x="3108959" y="6377939"/>
            <a:ext cx="2926079"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4505396" y="6524860"/>
            <a:ext cx="111760" cy="139699"/>
          </a:xfrm>
          <a:prstGeom prst="rect">
            <a:avLst/>
          </a:prstGeom>
          <a:noFill/>
          <a:ln>
            <a:noFill/>
          </a:ln>
        </p:spPr>
        <p:txBody>
          <a:bodyPr lIns="0" tIns="0" rIns="0" bIns="0" anchor="t" anchorCtr="0">
            <a:noAutofit/>
          </a:bodyPr>
          <a:lstStyle/>
          <a:p>
            <a:pPr marL="25400" marR="0" lvl="0" indent="0" algn="l"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a:t>
            </a:fld>
            <a:endParaRPr lang="en-US" sz="900" b="1" i="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2125980"/>
            <a:ext cx="7772400" cy="1440180"/>
          </a:xfrm>
          <a:prstGeom prst="rect">
            <a:avLst/>
          </a:prstGeom>
          <a:noFill/>
          <a:ln>
            <a:noFill/>
          </a:ln>
        </p:spPr>
        <p:txBody>
          <a:bodyPr lIns="91425" tIns="91425" rIns="91425" bIns="91425" anchor="t" anchorCtr="0"/>
          <a:lstStyle>
            <a:lvl1pPr marL="0" marR="0" lvl="0" indent="0" algn="l" rtl="0">
              <a:spcBef>
                <a:spcPts val="0"/>
              </a:spcBef>
              <a:buNone/>
              <a:defRPr sz="4300" b="1" i="0" u="none" strike="noStrike" cap="none">
                <a:solidFill>
                  <a:srgbClr val="00AB5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subTitle" idx="1"/>
          </p:nvPr>
        </p:nvSpPr>
        <p:spPr>
          <a:xfrm>
            <a:off x="1371600" y="3840480"/>
            <a:ext cx="6400799" cy="17145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28" name="Shape 28"/>
          <p:cNvSpPr txBox="1">
            <a:spLocks noGrp="1"/>
          </p:cNvSpPr>
          <p:nvPr>
            <p:ph type="ftr" idx="11"/>
          </p:nvPr>
        </p:nvSpPr>
        <p:spPr>
          <a:xfrm>
            <a:off x="3108959" y="6377939"/>
            <a:ext cx="2926079"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4505396" y="6524860"/>
            <a:ext cx="111760" cy="139699"/>
          </a:xfrm>
          <a:prstGeom prst="rect">
            <a:avLst/>
          </a:prstGeom>
          <a:noFill/>
          <a:ln>
            <a:noFill/>
          </a:ln>
        </p:spPr>
        <p:txBody>
          <a:bodyPr lIns="0" tIns="0" rIns="0" bIns="0" anchor="t" anchorCtr="0">
            <a:noAutofit/>
          </a:bodyPr>
          <a:lstStyle/>
          <a:p>
            <a:pPr marL="25400" marR="0" lvl="0" indent="0" algn="l"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a:t>
            </a:fld>
            <a:endParaRPr lang="en-US" sz="900" b="1" i="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058331" y="869550"/>
            <a:ext cx="3027336" cy="677544"/>
          </a:xfrm>
          <a:prstGeom prst="rect">
            <a:avLst/>
          </a:prstGeom>
          <a:noFill/>
          <a:ln>
            <a:noFill/>
          </a:ln>
        </p:spPr>
        <p:txBody>
          <a:bodyPr lIns="91425" tIns="91425" rIns="91425" bIns="91425" anchor="t" anchorCtr="0"/>
          <a:lstStyle>
            <a:lvl1pPr marL="0" marR="0" lvl="0" indent="0" algn="l" rtl="0">
              <a:spcBef>
                <a:spcPts val="0"/>
              </a:spcBef>
              <a:buNone/>
              <a:defRPr sz="4300" b="1" i="0" u="none" strike="noStrike" cap="none">
                <a:solidFill>
                  <a:srgbClr val="00AB5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457200" y="1577340"/>
            <a:ext cx="8229600" cy="4526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34" name="Shape 34"/>
          <p:cNvSpPr txBox="1">
            <a:spLocks noGrp="1"/>
          </p:cNvSpPr>
          <p:nvPr>
            <p:ph type="ftr" idx="11"/>
          </p:nvPr>
        </p:nvSpPr>
        <p:spPr>
          <a:xfrm>
            <a:off x="3108959" y="6377939"/>
            <a:ext cx="2926079"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4505396" y="6524860"/>
            <a:ext cx="111760" cy="139699"/>
          </a:xfrm>
          <a:prstGeom prst="rect">
            <a:avLst/>
          </a:prstGeom>
          <a:noFill/>
          <a:ln>
            <a:noFill/>
          </a:ln>
        </p:spPr>
        <p:txBody>
          <a:bodyPr lIns="0" tIns="0" rIns="0" bIns="0" anchor="t" anchorCtr="0">
            <a:noAutofit/>
          </a:bodyPr>
          <a:lstStyle/>
          <a:p>
            <a:pPr marL="25400" marR="0" lvl="0" indent="0" algn="l"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a:t>
            </a:fld>
            <a:endParaRPr lang="en-US" sz="900" b="1" i="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058331" y="869550"/>
            <a:ext cx="3027336" cy="677544"/>
          </a:xfrm>
          <a:prstGeom prst="rect">
            <a:avLst/>
          </a:prstGeom>
          <a:noFill/>
          <a:ln>
            <a:noFill/>
          </a:ln>
        </p:spPr>
        <p:txBody>
          <a:bodyPr lIns="91425" tIns="91425" rIns="91425" bIns="91425" anchor="t" anchorCtr="0"/>
          <a:lstStyle>
            <a:lvl1pPr marL="0" marR="0" lvl="0" indent="0" algn="l" rtl="0">
              <a:spcBef>
                <a:spcPts val="0"/>
              </a:spcBef>
              <a:buNone/>
              <a:defRPr sz="4300" b="1" i="0" u="none" strike="noStrike" cap="none">
                <a:solidFill>
                  <a:srgbClr val="00AB5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1577340"/>
            <a:ext cx="3977640" cy="4526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40" name="Shape 40"/>
          <p:cNvSpPr txBox="1">
            <a:spLocks noGrp="1"/>
          </p:cNvSpPr>
          <p:nvPr>
            <p:ph type="body" idx="2"/>
          </p:nvPr>
        </p:nvSpPr>
        <p:spPr>
          <a:xfrm>
            <a:off x="4709160" y="1577340"/>
            <a:ext cx="3977640" cy="4526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41" name="Shape 41"/>
          <p:cNvSpPr txBox="1">
            <a:spLocks noGrp="1"/>
          </p:cNvSpPr>
          <p:nvPr>
            <p:ph type="ftr" idx="11"/>
          </p:nvPr>
        </p:nvSpPr>
        <p:spPr>
          <a:xfrm>
            <a:off x="3108959" y="6377939"/>
            <a:ext cx="2926079"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4505396" y="6524860"/>
            <a:ext cx="111760" cy="139699"/>
          </a:xfrm>
          <a:prstGeom prst="rect">
            <a:avLst/>
          </a:prstGeom>
          <a:noFill/>
          <a:ln>
            <a:noFill/>
          </a:ln>
        </p:spPr>
        <p:txBody>
          <a:bodyPr lIns="0" tIns="0" rIns="0" bIns="0" anchor="t" anchorCtr="0">
            <a:noAutofit/>
          </a:bodyPr>
          <a:lstStyle/>
          <a:p>
            <a:pPr marL="25400" marR="0" lvl="0" indent="0" algn="l"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a:t>
            </a:fld>
            <a:endParaRPr lang="en-US" sz="900" b="1" i="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58331" y="869550"/>
            <a:ext cx="3027336" cy="677544"/>
          </a:xfrm>
          <a:prstGeom prst="rect">
            <a:avLst/>
          </a:prstGeom>
          <a:noFill/>
          <a:ln>
            <a:noFill/>
          </a:ln>
        </p:spPr>
        <p:txBody>
          <a:bodyPr lIns="91425" tIns="91425" rIns="91425" bIns="91425" anchor="t" anchorCtr="0"/>
          <a:lstStyle>
            <a:lvl1pPr marL="0" marR="0" lvl="0" indent="0" algn="l" rtl="0">
              <a:spcBef>
                <a:spcPts val="0"/>
              </a:spcBef>
              <a:buNone/>
              <a:defRPr sz="4300" b="1" i="0" u="none" strike="noStrike" cap="none">
                <a:solidFill>
                  <a:srgbClr val="00AB5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577340"/>
            <a:ext cx="8229600" cy="4526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12" name="Shape 12"/>
          <p:cNvSpPr txBox="1">
            <a:spLocks noGrp="1"/>
          </p:cNvSpPr>
          <p:nvPr>
            <p:ph type="ftr" idx="11"/>
          </p:nvPr>
        </p:nvSpPr>
        <p:spPr>
          <a:xfrm>
            <a:off x="3108959" y="6377939"/>
            <a:ext cx="2926079" cy="342899"/>
          </a:xfrm>
          <a:prstGeom prst="rect">
            <a:avLst/>
          </a:prstGeom>
          <a:noFill/>
          <a:ln>
            <a:noFill/>
          </a:ln>
        </p:spPr>
        <p:txBody>
          <a:bodyPr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4505396" y="6524860"/>
            <a:ext cx="111760" cy="139699"/>
          </a:xfrm>
          <a:prstGeom prst="rect">
            <a:avLst/>
          </a:prstGeom>
          <a:noFill/>
          <a:ln>
            <a:noFill/>
          </a:ln>
        </p:spPr>
        <p:txBody>
          <a:bodyPr lIns="0" tIns="0" rIns="0" bIns="0" anchor="t" anchorCtr="0">
            <a:noAutofit/>
          </a:bodyPr>
          <a:lstStyle/>
          <a:p>
            <a:pPr marL="25400" marR="0" lvl="0" indent="0" algn="l" rtl="0">
              <a:lnSpc>
                <a:spcPct val="106666"/>
              </a:lnSpc>
              <a:spcBef>
                <a:spcPts val="0"/>
              </a:spcBef>
              <a:buSzPct val="25000"/>
              <a:buNone/>
            </a:pPr>
            <a:fld id="{00000000-1234-1234-1234-123412341234}" type="slidenum">
              <a:rPr lang="en-US" sz="900" b="1" i="0" u="none" strike="noStrike" cap="none">
                <a:solidFill>
                  <a:schemeClr val="lt1"/>
                </a:solidFill>
                <a:latin typeface="Arial"/>
                <a:ea typeface="Arial"/>
                <a:cs typeface="Arial"/>
                <a:sym typeface="Arial"/>
              </a:rPr>
              <a:t>‹#›</a:t>
            </a:fld>
            <a:endParaRPr lang="en-US" sz="900" b="1" i="0" u="none" strike="noStrike" cap="none">
              <a:solidFill>
                <a:schemeClr val="lt1"/>
              </a:solidFill>
              <a:latin typeface="Arial"/>
              <a:ea typeface="Arial"/>
              <a:cs typeface="Arial"/>
              <a:sym typeface="Arial"/>
            </a:endParaRPr>
          </a:p>
        </p:txBody>
      </p:sp>
      <p:sp>
        <p:nvSpPr>
          <p:cNvPr id="15" name="Shape 15"/>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5.png"/><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5.png"/><Relationship Id="rId7"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p:nvPr/>
        </p:nvSpPr>
        <p:spPr>
          <a:xfrm>
            <a:off x="228600" y="190500"/>
            <a:ext cx="8686800" cy="6515100"/>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51" name="Shape 51"/>
          <p:cNvPicPr preferRelativeResize="0"/>
          <p:nvPr/>
        </p:nvPicPr>
        <p:blipFill rotWithShape="1">
          <a:blip r:embed="rId3">
            <a:alphaModFix/>
          </a:blip>
          <a:srcRect/>
          <a:stretch/>
        </p:blipFill>
        <p:spPr>
          <a:xfrm>
            <a:off x="7467600" y="5562600"/>
            <a:ext cx="1130299" cy="927100"/>
          </a:xfrm>
          <a:prstGeom prst="rect">
            <a:avLst/>
          </a:prstGeom>
          <a:noFill/>
          <a:ln>
            <a:noFill/>
          </a:ln>
        </p:spPr>
      </p:pic>
      <p:pic>
        <p:nvPicPr>
          <p:cNvPr id="7" name="Picture 6"/>
          <p:cNvPicPr>
            <a:picLocks noChangeAspect="1"/>
          </p:cNvPicPr>
          <p:nvPr/>
        </p:nvPicPr>
        <p:blipFill>
          <a:blip r:embed="rId4"/>
          <a:stretch>
            <a:fillRect/>
          </a:stretch>
        </p:blipFill>
        <p:spPr>
          <a:xfrm>
            <a:off x="1409700" y="4230284"/>
            <a:ext cx="6311900" cy="850900"/>
          </a:xfrm>
          <a:prstGeom prst="rect">
            <a:avLst/>
          </a:prstGeom>
        </p:spPr>
      </p:pic>
      <p:grpSp>
        <p:nvGrpSpPr>
          <p:cNvPr id="8" name="Group 7"/>
          <p:cNvGrpSpPr/>
          <p:nvPr/>
        </p:nvGrpSpPr>
        <p:grpSpPr>
          <a:xfrm>
            <a:off x="2089223" y="1005841"/>
            <a:ext cx="5043097" cy="2856025"/>
            <a:chOff x="2089223" y="1005841"/>
            <a:chExt cx="5043097" cy="2856025"/>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9223" y="1066800"/>
              <a:ext cx="4952856" cy="2795066"/>
            </a:xfrm>
            <a:prstGeom prst="rect">
              <a:avLst/>
            </a:prstGeom>
          </p:spPr>
        </p:pic>
        <p:pic>
          <p:nvPicPr>
            <p:cNvPr id="10" name="Picture 9"/>
            <p:cNvPicPr>
              <a:picLocks noChangeAspect="1"/>
            </p:cNvPicPr>
            <p:nvPr/>
          </p:nvPicPr>
          <p:blipFill rotWithShape="1">
            <a:blip r:embed="rId6"/>
            <a:srcRect l="88431" t="-1738" r="-1373" b="79495"/>
            <a:stretch/>
          </p:blipFill>
          <p:spPr>
            <a:xfrm>
              <a:off x="6461760" y="1005841"/>
              <a:ext cx="670560" cy="65024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60" name="Shape 60"/>
          <p:cNvPicPr preferRelativeResize="0"/>
          <p:nvPr/>
        </p:nvPicPr>
        <p:blipFill rotWithShape="1">
          <a:blip r:embed="rId3">
            <a:alphaModFix/>
          </a:blip>
          <a:srcRect/>
          <a:stretch/>
        </p:blipFill>
        <p:spPr>
          <a:xfrm>
            <a:off x="7772400" y="5410200"/>
            <a:ext cx="901700" cy="736599"/>
          </a:xfrm>
          <a:prstGeom prst="rect">
            <a:avLst/>
          </a:prstGeom>
          <a:noFill/>
          <a:ln>
            <a:noFill/>
          </a:ln>
        </p:spPr>
      </p:pic>
      <p:pic>
        <p:nvPicPr>
          <p:cNvPr id="61" name="Shape 61" descr="Meet Evie and Jack.png"/>
          <p:cNvPicPr preferRelativeResize="0"/>
          <p:nvPr/>
        </p:nvPicPr>
        <p:blipFill rotWithShape="1">
          <a:blip r:embed="rId4">
            <a:alphaModFix/>
          </a:blip>
          <a:srcRect/>
          <a:stretch/>
        </p:blipFill>
        <p:spPr>
          <a:xfrm>
            <a:off x="2400300" y="838200"/>
            <a:ext cx="4327871" cy="859479"/>
          </a:xfrm>
          <a:prstGeom prst="rect">
            <a:avLst/>
          </a:prstGeom>
          <a:noFill/>
          <a:ln>
            <a:noFill/>
          </a:ln>
        </p:spPr>
      </p:pic>
      <p:sp>
        <p:nvSpPr>
          <p:cNvPr id="62" name="Shape 62"/>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3" name="Shape 63"/>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4" name="Shape 64"/>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2</a:t>
            </a:fld>
            <a:endParaRPr lang="en-US" sz="900" b="1" i="0">
              <a:solidFill>
                <a:schemeClr val="lt1"/>
              </a:solidFill>
              <a:latin typeface="Arial"/>
              <a:ea typeface="Arial"/>
              <a:cs typeface="Arial"/>
              <a:sym typeface="Arial"/>
            </a:endParaRPr>
          </a:p>
        </p:txBody>
      </p:sp>
      <p:pic>
        <p:nvPicPr>
          <p:cNvPr id="11" name="Picture 10"/>
          <p:cNvPicPr>
            <a:picLocks noChangeAspect="1"/>
          </p:cNvPicPr>
          <p:nvPr/>
        </p:nvPicPr>
        <p:blipFill>
          <a:blip r:embed="rId5"/>
          <a:stretch>
            <a:fillRect/>
          </a:stretch>
        </p:blipFill>
        <p:spPr>
          <a:xfrm>
            <a:off x="2286000" y="1828800"/>
            <a:ext cx="4279900" cy="3289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71" name="Shape 71"/>
          <p:cNvPicPr preferRelativeResize="0"/>
          <p:nvPr/>
        </p:nvPicPr>
        <p:blipFill rotWithShape="1">
          <a:blip r:embed="rId3">
            <a:alphaModFix/>
          </a:blip>
          <a:srcRect/>
          <a:stretch/>
        </p:blipFill>
        <p:spPr>
          <a:xfrm>
            <a:off x="7772400" y="5410200"/>
            <a:ext cx="901700" cy="736599"/>
          </a:xfrm>
          <a:prstGeom prst="rect">
            <a:avLst/>
          </a:prstGeom>
          <a:noFill/>
          <a:ln>
            <a:noFill/>
          </a:ln>
        </p:spPr>
      </p:pic>
      <p:pic>
        <p:nvPicPr>
          <p:cNvPr id="76" name="Shape 76"/>
          <p:cNvPicPr preferRelativeResize="0"/>
          <p:nvPr/>
        </p:nvPicPr>
        <p:blipFill rotWithShape="1">
          <a:blip r:embed="rId4">
            <a:alphaModFix/>
          </a:blip>
          <a:srcRect/>
          <a:stretch/>
        </p:blipFill>
        <p:spPr>
          <a:xfrm>
            <a:off x="1651000" y="1117600"/>
            <a:ext cx="977899" cy="965199"/>
          </a:xfrm>
          <a:prstGeom prst="rect">
            <a:avLst/>
          </a:prstGeom>
          <a:noFill/>
          <a:ln>
            <a:noFill/>
          </a:ln>
        </p:spPr>
      </p:pic>
      <p:pic>
        <p:nvPicPr>
          <p:cNvPr id="78" name="Shape 78"/>
          <p:cNvPicPr preferRelativeResize="0"/>
          <p:nvPr/>
        </p:nvPicPr>
        <p:blipFill rotWithShape="1">
          <a:blip r:embed="rId5">
            <a:alphaModFix/>
          </a:blip>
          <a:srcRect/>
          <a:stretch/>
        </p:blipFill>
        <p:spPr>
          <a:xfrm flipH="1">
            <a:off x="1086027" y="2753883"/>
            <a:ext cx="2188361" cy="2516616"/>
          </a:xfrm>
          <a:prstGeom prst="rect">
            <a:avLst/>
          </a:prstGeom>
          <a:noFill/>
          <a:ln>
            <a:noFill/>
          </a:ln>
        </p:spPr>
      </p:pic>
      <p:pic>
        <p:nvPicPr>
          <p:cNvPr id="79" name="Shape 79" descr="Holidays!.png"/>
          <p:cNvPicPr preferRelativeResize="0"/>
          <p:nvPr/>
        </p:nvPicPr>
        <p:blipFill rotWithShape="1">
          <a:blip r:embed="rId6">
            <a:alphaModFix/>
          </a:blip>
          <a:srcRect/>
          <a:stretch/>
        </p:blipFill>
        <p:spPr>
          <a:xfrm>
            <a:off x="2400300" y="838200"/>
            <a:ext cx="4327871" cy="859479"/>
          </a:xfrm>
          <a:prstGeom prst="rect">
            <a:avLst/>
          </a:prstGeom>
          <a:noFill/>
          <a:ln>
            <a:noFill/>
          </a:ln>
        </p:spPr>
      </p:pic>
      <p:sp>
        <p:nvSpPr>
          <p:cNvPr id="81" name="Shape 81"/>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2" name="Shape 82"/>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3</a:t>
            </a:fld>
            <a:endParaRPr lang="en-US" sz="900" b="1" i="0">
              <a:solidFill>
                <a:schemeClr val="lt1"/>
              </a:solidFill>
              <a:latin typeface="Arial"/>
              <a:ea typeface="Arial"/>
              <a:cs typeface="Arial"/>
              <a:sym typeface="Arial"/>
            </a:endParaRPr>
          </a:p>
        </p:txBody>
      </p:sp>
      <p:pic>
        <p:nvPicPr>
          <p:cNvPr id="16" name="Picture 15"/>
          <p:cNvPicPr>
            <a:picLocks noChangeAspect="1"/>
          </p:cNvPicPr>
          <p:nvPr/>
        </p:nvPicPr>
        <p:blipFill>
          <a:blip r:embed="rId7"/>
          <a:stretch>
            <a:fillRect/>
          </a:stretch>
        </p:blipFill>
        <p:spPr>
          <a:xfrm>
            <a:off x="838200" y="1981200"/>
            <a:ext cx="927100" cy="1003300"/>
          </a:xfrm>
          <a:prstGeom prst="rect">
            <a:avLst/>
          </a:prstGeom>
        </p:spPr>
      </p:pic>
      <p:pic>
        <p:nvPicPr>
          <p:cNvPr id="17" name="Picture 16"/>
          <p:cNvPicPr>
            <a:picLocks noChangeAspect="1"/>
          </p:cNvPicPr>
          <p:nvPr/>
        </p:nvPicPr>
        <p:blipFill>
          <a:blip r:embed="rId8"/>
          <a:stretch>
            <a:fillRect/>
          </a:stretch>
        </p:blipFill>
        <p:spPr>
          <a:xfrm>
            <a:off x="3733800" y="2362200"/>
            <a:ext cx="1130300" cy="304800"/>
          </a:xfrm>
          <a:prstGeom prst="rect">
            <a:avLst/>
          </a:prstGeom>
        </p:spPr>
      </p:pic>
      <p:pic>
        <p:nvPicPr>
          <p:cNvPr id="18" name="Picture 17"/>
          <p:cNvPicPr>
            <a:picLocks noChangeAspect="1"/>
          </p:cNvPicPr>
          <p:nvPr/>
        </p:nvPicPr>
        <p:blipFill>
          <a:blip r:embed="rId9"/>
          <a:stretch>
            <a:fillRect/>
          </a:stretch>
        </p:blipFill>
        <p:spPr>
          <a:xfrm>
            <a:off x="5410200" y="3810000"/>
            <a:ext cx="635000" cy="787400"/>
          </a:xfrm>
          <a:prstGeom prst="rect">
            <a:avLst/>
          </a:prstGeom>
        </p:spPr>
      </p:pic>
      <p:pic>
        <p:nvPicPr>
          <p:cNvPr id="19" name="Picture 18"/>
          <p:cNvPicPr>
            <a:picLocks noChangeAspect="1"/>
          </p:cNvPicPr>
          <p:nvPr/>
        </p:nvPicPr>
        <p:blipFill>
          <a:blip r:embed="rId10"/>
          <a:stretch>
            <a:fillRect/>
          </a:stretch>
        </p:blipFill>
        <p:spPr>
          <a:xfrm>
            <a:off x="6477000" y="1828800"/>
            <a:ext cx="1485900" cy="1625600"/>
          </a:xfrm>
          <a:prstGeom prst="rect">
            <a:avLst/>
          </a:prstGeom>
        </p:spPr>
      </p:pic>
      <p:pic>
        <p:nvPicPr>
          <p:cNvPr id="77" name="Shape 77"/>
          <p:cNvPicPr preferRelativeResize="0"/>
          <p:nvPr/>
        </p:nvPicPr>
        <p:blipFill rotWithShape="1">
          <a:blip r:embed="rId11">
            <a:alphaModFix/>
          </a:blip>
          <a:srcRect/>
          <a:stretch/>
        </p:blipFill>
        <p:spPr>
          <a:xfrm>
            <a:off x="5029200" y="2438400"/>
            <a:ext cx="3048000" cy="2616200"/>
          </a:xfrm>
          <a:prstGeom prst="rect">
            <a:avLst/>
          </a:prstGeom>
          <a:noFill/>
          <a:ln>
            <a:noFill/>
          </a:ln>
        </p:spPr>
      </p:pic>
      <p:pic>
        <p:nvPicPr>
          <p:cNvPr id="20" name="Picture 19"/>
          <p:cNvPicPr>
            <a:picLocks noChangeAspect="1"/>
          </p:cNvPicPr>
          <p:nvPr/>
        </p:nvPicPr>
        <p:blipFill>
          <a:blip r:embed="rId12"/>
          <a:stretch>
            <a:fillRect/>
          </a:stretch>
        </p:blipFill>
        <p:spPr>
          <a:xfrm>
            <a:off x="2971800" y="4267200"/>
            <a:ext cx="1333500" cy="317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90" name="Shape 90"/>
          <p:cNvPicPr preferRelativeResize="0"/>
          <p:nvPr/>
        </p:nvPicPr>
        <p:blipFill rotWithShape="1">
          <a:blip r:embed="rId3">
            <a:alphaModFix/>
          </a:blip>
          <a:srcRect/>
          <a:stretch/>
        </p:blipFill>
        <p:spPr>
          <a:xfrm>
            <a:off x="7772400" y="5410200"/>
            <a:ext cx="901700" cy="736599"/>
          </a:xfrm>
          <a:prstGeom prst="rect">
            <a:avLst/>
          </a:prstGeom>
          <a:noFill/>
          <a:ln>
            <a:noFill/>
          </a:ln>
        </p:spPr>
      </p:pic>
      <p:sp>
        <p:nvSpPr>
          <p:cNvPr id="113" name="Shape 113"/>
          <p:cNvSpPr/>
          <p:nvPr/>
        </p:nvSpPr>
        <p:spPr>
          <a:xfrm>
            <a:off x="7846570" y="6089473"/>
            <a:ext cx="23494" cy="40004"/>
          </a:xfrm>
          <a:custGeom>
            <a:avLst/>
            <a:gdLst/>
            <a:ahLst/>
            <a:cxnLst/>
            <a:rect l="0" t="0" r="0" b="0"/>
            <a:pathLst>
              <a:path w="120000" h="120000" extrusionOk="0">
                <a:moveTo>
                  <a:pt x="118569" y="0"/>
                </a:moveTo>
                <a:lnTo>
                  <a:pt x="91004" y="0"/>
                </a:lnTo>
                <a:lnTo>
                  <a:pt x="36191" y="1139"/>
                </a:lnTo>
                <a:lnTo>
                  <a:pt x="0" y="2474"/>
                </a:lnTo>
                <a:lnTo>
                  <a:pt x="796" y="30056"/>
                </a:lnTo>
                <a:lnTo>
                  <a:pt x="2042" y="58494"/>
                </a:lnTo>
                <a:lnTo>
                  <a:pt x="3881" y="92894"/>
                </a:lnTo>
                <a:lnTo>
                  <a:pt x="5638" y="119088"/>
                </a:lnTo>
                <a:lnTo>
                  <a:pt x="113768" y="119238"/>
                </a:lnTo>
                <a:lnTo>
                  <a:pt x="114678" y="113754"/>
                </a:lnTo>
                <a:lnTo>
                  <a:pt x="115188" y="100420"/>
                </a:lnTo>
                <a:lnTo>
                  <a:pt x="42223" y="100420"/>
                </a:lnTo>
                <a:lnTo>
                  <a:pt x="40410" y="93791"/>
                </a:lnTo>
                <a:lnTo>
                  <a:pt x="39822" y="70972"/>
                </a:lnTo>
                <a:lnTo>
                  <a:pt x="49098" y="70552"/>
                </a:lnTo>
                <a:lnTo>
                  <a:pt x="92557" y="69638"/>
                </a:lnTo>
                <a:lnTo>
                  <a:pt x="91908" y="55734"/>
                </a:lnTo>
                <a:lnTo>
                  <a:pt x="91127" y="50970"/>
                </a:lnTo>
                <a:lnTo>
                  <a:pt x="36518" y="50970"/>
                </a:lnTo>
                <a:lnTo>
                  <a:pt x="35931" y="45067"/>
                </a:lnTo>
                <a:lnTo>
                  <a:pt x="35021" y="30056"/>
                </a:lnTo>
                <a:lnTo>
                  <a:pt x="35021" y="21294"/>
                </a:lnTo>
                <a:lnTo>
                  <a:pt x="102353" y="20721"/>
                </a:lnTo>
                <a:lnTo>
                  <a:pt x="117670" y="20721"/>
                </a:lnTo>
                <a:lnTo>
                  <a:pt x="118569" y="0"/>
                </a:lnTo>
                <a:close/>
              </a:path>
              <a:path w="120000" h="120000" extrusionOk="0">
                <a:moveTo>
                  <a:pt x="115260" y="98516"/>
                </a:moveTo>
                <a:lnTo>
                  <a:pt x="98788" y="99278"/>
                </a:lnTo>
                <a:lnTo>
                  <a:pt x="58051" y="100420"/>
                </a:lnTo>
                <a:lnTo>
                  <a:pt x="115188" y="100420"/>
                </a:lnTo>
                <a:lnTo>
                  <a:pt x="115260" y="98516"/>
                </a:lnTo>
                <a:close/>
              </a:path>
              <a:path w="120000" h="120000" extrusionOk="0">
                <a:moveTo>
                  <a:pt x="91004" y="50208"/>
                </a:moveTo>
                <a:lnTo>
                  <a:pt x="79977" y="50208"/>
                </a:lnTo>
                <a:lnTo>
                  <a:pt x="36518" y="50970"/>
                </a:lnTo>
                <a:lnTo>
                  <a:pt x="91127" y="50970"/>
                </a:lnTo>
                <a:lnTo>
                  <a:pt x="91004" y="50208"/>
                </a:lnTo>
                <a:close/>
              </a:path>
              <a:path w="120000" h="120000" extrusionOk="0">
                <a:moveTo>
                  <a:pt x="117670" y="20721"/>
                </a:moveTo>
                <a:lnTo>
                  <a:pt x="102353" y="20721"/>
                </a:lnTo>
                <a:lnTo>
                  <a:pt x="117660" y="20913"/>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14" name="Shape 114"/>
          <p:cNvSpPr/>
          <p:nvPr/>
        </p:nvSpPr>
        <p:spPr>
          <a:xfrm>
            <a:off x="7873597" y="6099623"/>
            <a:ext cx="21590" cy="29845"/>
          </a:xfrm>
          <a:custGeom>
            <a:avLst/>
            <a:gdLst/>
            <a:ahLst/>
            <a:cxnLst/>
            <a:rect l="0" t="0" r="0" b="0"/>
            <a:pathLst>
              <a:path w="120000" h="120000" extrusionOk="0">
                <a:moveTo>
                  <a:pt x="68398" y="51469"/>
                </a:moveTo>
                <a:lnTo>
                  <a:pt x="20820" y="51469"/>
                </a:lnTo>
                <a:lnTo>
                  <a:pt x="0" y="65767"/>
                </a:lnTo>
                <a:lnTo>
                  <a:pt x="0" y="106313"/>
                </a:lnTo>
                <a:lnTo>
                  <a:pt x="17574" y="119026"/>
                </a:lnTo>
                <a:lnTo>
                  <a:pt x="59294" y="119026"/>
                </a:lnTo>
                <a:lnTo>
                  <a:pt x="79831" y="111930"/>
                </a:lnTo>
                <a:lnTo>
                  <a:pt x="91547" y="97632"/>
                </a:lnTo>
                <a:lnTo>
                  <a:pt x="119738" y="97632"/>
                </a:lnTo>
                <a:lnTo>
                  <a:pt x="119710" y="95332"/>
                </a:lnTo>
                <a:lnTo>
                  <a:pt x="42352" y="95332"/>
                </a:lnTo>
                <a:lnTo>
                  <a:pt x="36844" y="90994"/>
                </a:lnTo>
                <a:lnTo>
                  <a:pt x="36844" y="76949"/>
                </a:lnTo>
                <a:lnTo>
                  <a:pt x="47855" y="69599"/>
                </a:lnTo>
                <a:lnTo>
                  <a:pt x="118616" y="69599"/>
                </a:lnTo>
                <a:lnTo>
                  <a:pt x="117615" y="54280"/>
                </a:lnTo>
                <a:lnTo>
                  <a:pt x="83433" y="54280"/>
                </a:lnTo>
                <a:lnTo>
                  <a:pt x="75245" y="52491"/>
                </a:lnTo>
                <a:lnTo>
                  <a:pt x="68398" y="51469"/>
                </a:lnTo>
                <a:close/>
              </a:path>
              <a:path w="120000" h="120000" extrusionOk="0">
                <a:moveTo>
                  <a:pt x="119738" y="97632"/>
                </a:moveTo>
                <a:lnTo>
                  <a:pt x="91547" y="97632"/>
                </a:lnTo>
                <a:lnTo>
                  <a:pt x="92537" y="105802"/>
                </a:lnTo>
                <a:lnTo>
                  <a:pt x="92893" y="113156"/>
                </a:lnTo>
                <a:lnTo>
                  <a:pt x="110751" y="113409"/>
                </a:lnTo>
                <a:lnTo>
                  <a:pt x="116326" y="112694"/>
                </a:lnTo>
                <a:lnTo>
                  <a:pt x="119927" y="111930"/>
                </a:lnTo>
                <a:lnTo>
                  <a:pt x="119738" y="97632"/>
                </a:lnTo>
                <a:close/>
              </a:path>
              <a:path w="120000" h="120000" extrusionOk="0">
                <a:moveTo>
                  <a:pt x="118616" y="69599"/>
                </a:moveTo>
                <a:lnTo>
                  <a:pt x="71010" y="69599"/>
                </a:lnTo>
                <a:lnTo>
                  <a:pt x="74606" y="70110"/>
                </a:lnTo>
                <a:lnTo>
                  <a:pt x="78208" y="70874"/>
                </a:lnTo>
                <a:lnTo>
                  <a:pt x="79197" y="89204"/>
                </a:lnTo>
                <a:lnTo>
                  <a:pt x="65502" y="95332"/>
                </a:lnTo>
                <a:lnTo>
                  <a:pt x="119710" y="95332"/>
                </a:lnTo>
                <a:lnTo>
                  <a:pt x="119077" y="76949"/>
                </a:lnTo>
                <a:lnTo>
                  <a:pt x="118616" y="69599"/>
                </a:lnTo>
                <a:close/>
              </a:path>
              <a:path w="120000" h="120000" extrusionOk="0">
                <a:moveTo>
                  <a:pt x="112679" y="29054"/>
                </a:moveTo>
                <a:lnTo>
                  <a:pt x="73339" y="29054"/>
                </a:lnTo>
                <a:lnTo>
                  <a:pt x="83433" y="37477"/>
                </a:lnTo>
                <a:lnTo>
                  <a:pt x="83433" y="54280"/>
                </a:lnTo>
                <a:lnTo>
                  <a:pt x="117615" y="54280"/>
                </a:lnTo>
                <a:lnTo>
                  <a:pt x="112679" y="29054"/>
                </a:lnTo>
                <a:close/>
              </a:path>
              <a:path w="120000" h="120000" extrusionOk="0">
                <a:moveTo>
                  <a:pt x="88941" y="0"/>
                </a:moveTo>
                <a:lnTo>
                  <a:pt x="40724" y="0"/>
                </a:lnTo>
                <a:lnTo>
                  <a:pt x="24422" y="2500"/>
                </a:lnTo>
                <a:lnTo>
                  <a:pt x="9737" y="6586"/>
                </a:lnTo>
                <a:lnTo>
                  <a:pt x="12350" y="15266"/>
                </a:lnTo>
                <a:lnTo>
                  <a:pt x="16301" y="25990"/>
                </a:lnTo>
                <a:lnTo>
                  <a:pt x="20537" y="34160"/>
                </a:lnTo>
                <a:lnTo>
                  <a:pt x="31903" y="31096"/>
                </a:lnTo>
                <a:lnTo>
                  <a:pt x="45949" y="29054"/>
                </a:lnTo>
                <a:lnTo>
                  <a:pt x="112679" y="29054"/>
                </a:lnTo>
                <a:lnTo>
                  <a:pt x="109834" y="14498"/>
                </a:lnTo>
                <a:lnTo>
                  <a:pt x="88941" y="0"/>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15" name="Shape 115"/>
          <p:cNvSpPr/>
          <p:nvPr/>
        </p:nvSpPr>
        <p:spPr>
          <a:xfrm>
            <a:off x="7898692" y="6091439"/>
            <a:ext cx="17780" cy="36194"/>
          </a:xfrm>
          <a:custGeom>
            <a:avLst/>
            <a:gdLst/>
            <a:ahLst/>
            <a:cxnLst/>
            <a:rect l="0" t="0" r="0" b="0"/>
            <a:pathLst>
              <a:path w="120000" h="120000" extrusionOk="0">
                <a:moveTo>
                  <a:pt x="0" y="32377"/>
                </a:moveTo>
                <a:lnTo>
                  <a:pt x="0" y="39913"/>
                </a:lnTo>
                <a:lnTo>
                  <a:pt x="1113" y="48547"/>
                </a:lnTo>
                <a:lnTo>
                  <a:pt x="2740" y="54229"/>
                </a:lnTo>
                <a:lnTo>
                  <a:pt x="36427" y="54229"/>
                </a:lnTo>
                <a:lnTo>
                  <a:pt x="40287" y="118988"/>
                </a:lnTo>
                <a:lnTo>
                  <a:pt x="43541" y="119409"/>
                </a:lnTo>
                <a:lnTo>
                  <a:pt x="52970" y="119830"/>
                </a:lnTo>
                <a:lnTo>
                  <a:pt x="70026" y="119830"/>
                </a:lnTo>
                <a:lnTo>
                  <a:pt x="78341" y="119197"/>
                </a:lnTo>
                <a:lnTo>
                  <a:pt x="85030" y="117934"/>
                </a:lnTo>
                <a:lnTo>
                  <a:pt x="80312" y="53387"/>
                </a:lnTo>
                <a:lnTo>
                  <a:pt x="105259" y="52545"/>
                </a:lnTo>
                <a:lnTo>
                  <a:pt x="115889" y="51915"/>
                </a:lnTo>
                <a:lnTo>
                  <a:pt x="116746" y="38902"/>
                </a:lnTo>
                <a:lnTo>
                  <a:pt x="115660" y="32799"/>
                </a:lnTo>
                <a:lnTo>
                  <a:pt x="24939" y="32799"/>
                </a:lnTo>
                <a:lnTo>
                  <a:pt x="0" y="32377"/>
                </a:lnTo>
                <a:close/>
              </a:path>
              <a:path w="120000" h="120000" extrusionOk="0">
                <a:moveTo>
                  <a:pt x="50655" y="0"/>
                </a:moveTo>
                <a:lnTo>
                  <a:pt x="34800" y="0"/>
                </a:lnTo>
                <a:lnTo>
                  <a:pt x="35570" y="32799"/>
                </a:lnTo>
                <a:lnTo>
                  <a:pt x="115660" y="32799"/>
                </a:lnTo>
                <a:lnTo>
                  <a:pt x="78773" y="32586"/>
                </a:lnTo>
                <a:lnTo>
                  <a:pt x="75601" y="838"/>
                </a:lnTo>
                <a:lnTo>
                  <a:pt x="67198" y="417"/>
                </a:lnTo>
                <a:lnTo>
                  <a:pt x="50655" y="0"/>
                </a:lnTo>
                <a:close/>
              </a:path>
              <a:path w="120000" h="120000" extrusionOk="0">
                <a:moveTo>
                  <a:pt x="115545" y="32165"/>
                </a:moveTo>
                <a:lnTo>
                  <a:pt x="78773" y="32586"/>
                </a:lnTo>
                <a:lnTo>
                  <a:pt x="115619" y="32586"/>
                </a:lnTo>
                <a:lnTo>
                  <a:pt x="115545" y="32165"/>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16" name="Shape 116"/>
          <p:cNvSpPr/>
          <p:nvPr/>
        </p:nvSpPr>
        <p:spPr>
          <a:xfrm>
            <a:off x="7931222" y="6101073"/>
            <a:ext cx="36194" cy="27304"/>
          </a:xfrm>
          <a:custGeom>
            <a:avLst/>
            <a:gdLst/>
            <a:ahLst/>
            <a:cxnLst/>
            <a:rect l="0" t="0" r="0" b="0"/>
            <a:pathLst>
              <a:path w="120000" h="120000" extrusionOk="0">
                <a:moveTo>
                  <a:pt x="78209" y="38174"/>
                </a:moveTo>
                <a:lnTo>
                  <a:pt x="59494" y="38174"/>
                </a:lnTo>
                <a:lnTo>
                  <a:pt x="63230" y="59498"/>
                </a:lnTo>
                <a:lnTo>
                  <a:pt x="71366" y="100635"/>
                </a:lnTo>
                <a:lnTo>
                  <a:pt x="73893" y="115925"/>
                </a:lnTo>
                <a:lnTo>
                  <a:pt x="80291" y="117600"/>
                </a:lnTo>
                <a:lnTo>
                  <a:pt x="88673" y="118439"/>
                </a:lnTo>
                <a:lnTo>
                  <a:pt x="94312" y="118439"/>
                </a:lnTo>
                <a:lnTo>
                  <a:pt x="101815" y="86655"/>
                </a:lnTo>
                <a:lnTo>
                  <a:pt x="104109" y="76634"/>
                </a:lnTo>
                <a:lnTo>
                  <a:pt x="85725" y="76634"/>
                </a:lnTo>
                <a:lnTo>
                  <a:pt x="81206" y="52968"/>
                </a:lnTo>
                <a:lnTo>
                  <a:pt x="78209" y="38174"/>
                </a:lnTo>
                <a:close/>
              </a:path>
              <a:path w="120000" h="120000" extrusionOk="0">
                <a:moveTo>
                  <a:pt x="21765" y="0"/>
                </a:moveTo>
                <a:lnTo>
                  <a:pt x="16165" y="0"/>
                </a:lnTo>
                <a:lnTo>
                  <a:pt x="7575" y="1393"/>
                </a:lnTo>
                <a:lnTo>
                  <a:pt x="0" y="3625"/>
                </a:lnTo>
                <a:lnTo>
                  <a:pt x="5019" y="30857"/>
                </a:lnTo>
                <a:lnTo>
                  <a:pt x="10546" y="59498"/>
                </a:lnTo>
                <a:lnTo>
                  <a:pt x="16553" y="88914"/>
                </a:lnTo>
                <a:lnTo>
                  <a:pt x="21977" y="113693"/>
                </a:lnTo>
                <a:lnTo>
                  <a:pt x="28419" y="113693"/>
                </a:lnTo>
                <a:lnTo>
                  <a:pt x="44336" y="111183"/>
                </a:lnTo>
                <a:lnTo>
                  <a:pt x="49094" y="86655"/>
                </a:lnTo>
                <a:lnTo>
                  <a:pt x="51719" y="73844"/>
                </a:lnTo>
                <a:lnTo>
                  <a:pt x="32881" y="73844"/>
                </a:lnTo>
                <a:lnTo>
                  <a:pt x="29344" y="52968"/>
                </a:lnTo>
                <a:lnTo>
                  <a:pt x="23880" y="17302"/>
                </a:lnTo>
                <a:lnTo>
                  <a:pt x="21765" y="0"/>
                </a:lnTo>
                <a:close/>
              </a:path>
              <a:path w="120000" h="120000" extrusionOk="0">
                <a:moveTo>
                  <a:pt x="98357" y="2790"/>
                </a:moveTo>
                <a:lnTo>
                  <a:pt x="90019" y="53244"/>
                </a:lnTo>
                <a:lnTo>
                  <a:pt x="85725" y="76634"/>
                </a:lnTo>
                <a:lnTo>
                  <a:pt x="104109" y="76634"/>
                </a:lnTo>
                <a:lnTo>
                  <a:pt x="114894" y="28848"/>
                </a:lnTo>
                <a:lnTo>
                  <a:pt x="119366" y="8372"/>
                </a:lnTo>
                <a:lnTo>
                  <a:pt x="112586" y="5858"/>
                </a:lnTo>
                <a:lnTo>
                  <a:pt x="105767" y="4184"/>
                </a:lnTo>
                <a:lnTo>
                  <a:pt x="98357" y="2790"/>
                </a:lnTo>
                <a:close/>
              </a:path>
              <a:path w="120000" h="120000" extrusionOk="0">
                <a:moveTo>
                  <a:pt x="55618" y="8091"/>
                </a:moveTo>
                <a:lnTo>
                  <a:pt x="48417" y="8091"/>
                </a:lnTo>
                <a:lnTo>
                  <a:pt x="45682" y="20093"/>
                </a:lnTo>
                <a:lnTo>
                  <a:pt x="36210" y="59498"/>
                </a:lnTo>
                <a:lnTo>
                  <a:pt x="32881" y="73844"/>
                </a:lnTo>
                <a:lnTo>
                  <a:pt x="51719" y="73844"/>
                </a:lnTo>
                <a:lnTo>
                  <a:pt x="55449" y="55868"/>
                </a:lnTo>
                <a:lnTo>
                  <a:pt x="59494" y="38174"/>
                </a:lnTo>
                <a:lnTo>
                  <a:pt x="78209" y="38174"/>
                </a:lnTo>
                <a:lnTo>
                  <a:pt x="73302" y="10323"/>
                </a:lnTo>
                <a:lnTo>
                  <a:pt x="65515" y="8930"/>
                </a:lnTo>
                <a:lnTo>
                  <a:pt x="55618" y="8091"/>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17" name="Shape 117"/>
          <p:cNvSpPr/>
          <p:nvPr/>
        </p:nvSpPr>
        <p:spPr>
          <a:xfrm>
            <a:off x="7969289" y="6101648"/>
            <a:ext cx="22225" cy="27304"/>
          </a:xfrm>
          <a:custGeom>
            <a:avLst/>
            <a:gdLst/>
            <a:ahLst/>
            <a:cxnLst/>
            <a:rect l="0" t="0" r="0" b="0"/>
            <a:pathLst>
              <a:path w="120000" h="120000" extrusionOk="0">
                <a:moveTo>
                  <a:pt x="99973" y="0"/>
                </a:moveTo>
                <a:lnTo>
                  <a:pt x="24615" y="0"/>
                </a:lnTo>
                <a:lnTo>
                  <a:pt x="0" y="27011"/>
                </a:lnTo>
                <a:lnTo>
                  <a:pt x="458" y="66588"/>
                </a:lnTo>
                <a:lnTo>
                  <a:pt x="1576" y="92764"/>
                </a:lnTo>
                <a:lnTo>
                  <a:pt x="31332" y="118997"/>
                </a:lnTo>
                <a:lnTo>
                  <a:pt x="86394" y="118997"/>
                </a:lnTo>
                <a:lnTo>
                  <a:pt x="104433" y="114809"/>
                </a:lnTo>
                <a:lnTo>
                  <a:pt x="116776" y="107834"/>
                </a:lnTo>
                <a:lnTo>
                  <a:pt x="113893" y="100020"/>
                </a:lnTo>
                <a:lnTo>
                  <a:pt x="110394" y="91423"/>
                </a:lnTo>
                <a:lnTo>
                  <a:pt x="108990" y="89191"/>
                </a:lnTo>
                <a:lnTo>
                  <a:pt x="58555" y="89191"/>
                </a:lnTo>
                <a:lnTo>
                  <a:pt x="42033" y="81658"/>
                </a:lnTo>
                <a:lnTo>
                  <a:pt x="37644" y="66588"/>
                </a:lnTo>
                <a:lnTo>
                  <a:pt x="56908" y="66588"/>
                </a:lnTo>
                <a:lnTo>
                  <a:pt x="96205" y="64355"/>
                </a:lnTo>
                <a:lnTo>
                  <a:pt x="117392" y="61564"/>
                </a:lnTo>
                <a:lnTo>
                  <a:pt x="117392" y="44872"/>
                </a:lnTo>
                <a:lnTo>
                  <a:pt x="48750" y="44872"/>
                </a:lnTo>
                <a:lnTo>
                  <a:pt x="37298" y="44314"/>
                </a:lnTo>
                <a:lnTo>
                  <a:pt x="39496" y="29525"/>
                </a:lnTo>
                <a:lnTo>
                  <a:pt x="49025" y="22269"/>
                </a:lnTo>
                <a:lnTo>
                  <a:pt x="115626" y="22269"/>
                </a:lnTo>
                <a:lnTo>
                  <a:pt x="99973" y="0"/>
                </a:lnTo>
                <a:close/>
              </a:path>
              <a:path w="120000" h="120000" extrusionOk="0">
                <a:moveTo>
                  <a:pt x="106010" y="84449"/>
                </a:moveTo>
                <a:lnTo>
                  <a:pt x="96475" y="87516"/>
                </a:lnTo>
                <a:lnTo>
                  <a:pt x="87976" y="89191"/>
                </a:lnTo>
                <a:lnTo>
                  <a:pt x="108990" y="89191"/>
                </a:lnTo>
                <a:lnTo>
                  <a:pt x="106010" y="84449"/>
                </a:lnTo>
                <a:close/>
              </a:path>
              <a:path w="120000" h="120000" extrusionOk="0">
                <a:moveTo>
                  <a:pt x="115626" y="22269"/>
                </a:moveTo>
                <a:lnTo>
                  <a:pt x="49025" y="22269"/>
                </a:lnTo>
                <a:lnTo>
                  <a:pt x="74051" y="23385"/>
                </a:lnTo>
                <a:lnTo>
                  <a:pt x="78058" y="29525"/>
                </a:lnTo>
                <a:lnTo>
                  <a:pt x="78441" y="43198"/>
                </a:lnTo>
                <a:lnTo>
                  <a:pt x="68020" y="44314"/>
                </a:lnTo>
                <a:lnTo>
                  <a:pt x="48750" y="44872"/>
                </a:lnTo>
                <a:lnTo>
                  <a:pt x="117392" y="44872"/>
                </a:lnTo>
                <a:lnTo>
                  <a:pt x="117392" y="24778"/>
                </a:lnTo>
                <a:lnTo>
                  <a:pt x="115626" y="22269"/>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18" name="Shape 118"/>
          <p:cNvSpPr/>
          <p:nvPr/>
        </p:nvSpPr>
        <p:spPr>
          <a:xfrm>
            <a:off x="7996303" y="6087571"/>
            <a:ext cx="6985" cy="39370"/>
          </a:xfrm>
          <a:custGeom>
            <a:avLst/>
            <a:gdLst/>
            <a:ahLst/>
            <a:cxnLst/>
            <a:rect l="0" t="0" r="0" b="0"/>
            <a:pathLst>
              <a:path w="120000" h="120000" extrusionOk="0">
                <a:moveTo>
                  <a:pt x="0" y="0"/>
                </a:moveTo>
                <a:lnTo>
                  <a:pt x="1288" y="28757"/>
                </a:lnTo>
                <a:lnTo>
                  <a:pt x="4140" y="119262"/>
                </a:lnTo>
                <a:lnTo>
                  <a:pt x="83780" y="119844"/>
                </a:lnTo>
                <a:lnTo>
                  <a:pt x="108883" y="119844"/>
                </a:lnTo>
                <a:lnTo>
                  <a:pt x="113178" y="27721"/>
                </a:lnTo>
                <a:lnTo>
                  <a:pt x="116958" y="966"/>
                </a:lnTo>
                <a:lnTo>
                  <a:pt x="85756" y="192"/>
                </a:lnTo>
                <a:lnTo>
                  <a:pt x="0" y="0"/>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19" name="Shape 119"/>
          <p:cNvSpPr/>
          <p:nvPr/>
        </p:nvSpPr>
        <p:spPr>
          <a:xfrm>
            <a:off x="8009556" y="6087571"/>
            <a:ext cx="6985" cy="39370"/>
          </a:xfrm>
          <a:custGeom>
            <a:avLst/>
            <a:gdLst/>
            <a:ahLst/>
            <a:cxnLst/>
            <a:rect l="0" t="0" r="0" b="0"/>
            <a:pathLst>
              <a:path w="120000" h="120000" extrusionOk="0">
                <a:moveTo>
                  <a:pt x="0" y="0"/>
                </a:moveTo>
                <a:lnTo>
                  <a:pt x="1288" y="28757"/>
                </a:lnTo>
                <a:lnTo>
                  <a:pt x="4140" y="119262"/>
                </a:lnTo>
                <a:lnTo>
                  <a:pt x="83573" y="119844"/>
                </a:lnTo>
                <a:lnTo>
                  <a:pt x="108883" y="119844"/>
                </a:lnTo>
                <a:lnTo>
                  <a:pt x="113178" y="27721"/>
                </a:lnTo>
                <a:lnTo>
                  <a:pt x="116958" y="966"/>
                </a:lnTo>
                <a:lnTo>
                  <a:pt x="85756" y="192"/>
                </a:lnTo>
                <a:lnTo>
                  <a:pt x="0" y="0"/>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0" name="Shape 120"/>
          <p:cNvSpPr/>
          <p:nvPr/>
        </p:nvSpPr>
        <p:spPr>
          <a:xfrm>
            <a:off x="8089599" y="6089467"/>
            <a:ext cx="34924" cy="38099"/>
          </a:xfrm>
          <a:custGeom>
            <a:avLst/>
            <a:gdLst/>
            <a:ahLst/>
            <a:cxnLst/>
            <a:rect l="0" t="0" r="0" b="0"/>
            <a:pathLst>
              <a:path w="120000" h="120000" extrusionOk="0">
                <a:moveTo>
                  <a:pt x="36084" y="0"/>
                </a:moveTo>
                <a:lnTo>
                  <a:pt x="27226" y="0"/>
                </a:lnTo>
                <a:lnTo>
                  <a:pt x="14094" y="598"/>
                </a:lnTo>
                <a:lnTo>
                  <a:pt x="2006" y="2396"/>
                </a:lnTo>
                <a:lnTo>
                  <a:pt x="1034" y="48503"/>
                </a:lnTo>
                <a:lnTo>
                  <a:pt x="292" y="91877"/>
                </a:lnTo>
                <a:lnTo>
                  <a:pt x="0" y="118837"/>
                </a:lnTo>
                <a:lnTo>
                  <a:pt x="3226" y="119237"/>
                </a:lnTo>
                <a:lnTo>
                  <a:pt x="15313" y="119439"/>
                </a:lnTo>
                <a:lnTo>
                  <a:pt x="19938" y="118837"/>
                </a:lnTo>
                <a:lnTo>
                  <a:pt x="24391" y="117839"/>
                </a:lnTo>
                <a:lnTo>
                  <a:pt x="23958" y="95565"/>
                </a:lnTo>
                <a:lnTo>
                  <a:pt x="22718" y="44359"/>
                </a:lnTo>
                <a:lnTo>
                  <a:pt x="22385" y="25159"/>
                </a:lnTo>
                <a:lnTo>
                  <a:pt x="43674" y="25159"/>
                </a:lnTo>
                <a:lnTo>
                  <a:pt x="38877" y="10998"/>
                </a:lnTo>
                <a:lnTo>
                  <a:pt x="36084" y="0"/>
                </a:lnTo>
                <a:close/>
              </a:path>
              <a:path w="120000" h="120000" extrusionOk="0">
                <a:moveTo>
                  <a:pt x="111829" y="28557"/>
                </a:moveTo>
                <a:lnTo>
                  <a:pt x="91677" y="28557"/>
                </a:lnTo>
                <a:lnTo>
                  <a:pt x="91914" y="44359"/>
                </a:lnTo>
                <a:lnTo>
                  <a:pt x="92680" y="118437"/>
                </a:lnTo>
                <a:lnTo>
                  <a:pt x="100143" y="118437"/>
                </a:lnTo>
                <a:lnTo>
                  <a:pt x="111794" y="117839"/>
                </a:lnTo>
                <a:lnTo>
                  <a:pt x="118079" y="117237"/>
                </a:lnTo>
                <a:lnTo>
                  <a:pt x="112990" y="44359"/>
                </a:lnTo>
                <a:lnTo>
                  <a:pt x="111829" y="28557"/>
                </a:lnTo>
                <a:close/>
              </a:path>
              <a:path w="120000" h="120000" extrusionOk="0">
                <a:moveTo>
                  <a:pt x="43674" y="25159"/>
                </a:moveTo>
                <a:lnTo>
                  <a:pt x="22385" y="25159"/>
                </a:lnTo>
                <a:lnTo>
                  <a:pt x="29054" y="46359"/>
                </a:lnTo>
                <a:lnTo>
                  <a:pt x="38094" y="71918"/>
                </a:lnTo>
                <a:lnTo>
                  <a:pt x="46340" y="91877"/>
                </a:lnTo>
                <a:lnTo>
                  <a:pt x="49350" y="92478"/>
                </a:lnTo>
                <a:lnTo>
                  <a:pt x="59039" y="92677"/>
                </a:lnTo>
                <a:lnTo>
                  <a:pt x="65451" y="92478"/>
                </a:lnTo>
                <a:lnTo>
                  <a:pt x="67285" y="91877"/>
                </a:lnTo>
                <a:lnTo>
                  <a:pt x="71910" y="80919"/>
                </a:lnTo>
                <a:lnTo>
                  <a:pt x="78648" y="63319"/>
                </a:lnTo>
                <a:lnTo>
                  <a:pt x="57424" y="63319"/>
                </a:lnTo>
                <a:lnTo>
                  <a:pt x="50178" y="44359"/>
                </a:lnTo>
                <a:lnTo>
                  <a:pt x="43674" y="25159"/>
                </a:lnTo>
                <a:close/>
              </a:path>
              <a:path w="120000" h="120000" extrusionOk="0">
                <a:moveTo>
                  <a:pt x="97305" y="0"/>
                </a:moveTo>
                <a:lnTo>
                  <a:pt x="80593" y="198"/>
                </a:lnTo>
                <a:lnTo>
                  <a:pt x="74137" y="19398"/>
                </a:lnTo>
                <a:lnTo>
                  <a:pt x="64056" y="46359"/>
                </a:lnTo>
                <a:lnTo>
                  <a:pt x="57424" y="63319"/>
                </a:lnTo>
                <a:lnTo>
                  <a:pt x="78648" y="63319"/>
                </a:lnTo>
                <a:lnTo>
                  <a:pt x="85365" y="45757"/>
                </a:lnTo>
                <a:lnTo>
                  <a:pt x="91677" y="28557"/>
                </a:lnTo>
                <a:lnTo>
                  <a:pt x="111829" y="28557"/>
                </a:lnTo>
                <a:lnTo>
                  <a:pt x="109788" y="2796"/>
                </a:lnTo>
                <a:lnTo>
                  <a:pt x="104376" y="1398"/>
                </a:lnTo>
                <a:lnTo>
                  <a:pt x="97305" y="0"/>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1" name="Shape 121"/>
          <p:cNvSpPr/>
          <p:nvPr/>
        </p:nvSpPr>
        <p:spPr>
          <a:xfrm>
            <a:off x="8129528" y="6101207"/>
            <a:ext cx="24129" cy="26034"/>
          </a:xfrm>
          <a:custGeom>
            <a:avLst/>
            <a:gdLst/>
            <a:ahLst/>
            <a:cxnLst/>
            <a:rect l="0" t="0" r="0" b="0"/>
            <a:pathLst>
              <a:path w="120000" h="120000" extrusionOk="0">
                <a:moveTo>
                  <a:pt x="93348" y="0"/>
                </a:moveTo>
                <a:lnTo>
                  <a:pt x="24503" y="0"/>
                </a:lnTo>
                <a:lnTo>
                  <a:pt x="0" y="28328"/>
                </a:lnTo>
                <a:lnTo>
                  <a:pt x="0" y="94649"/>
                </a:lnTo>
                <a:lnTo>
                  <a:pt x="25070" y="118649"/>
                </a:lnTo>
                <a:lnTo>
                  <a:pt x="91264" y="118649"/>
                </a:lnTo>
                <a:lnTo>
                  <a:pt x="116165" y="93478"/>
                </a:lnTo>
                <a:lnTo>
                  <a:pt x="44650" y="93478"/>
                </a:lnTo>
                <a:lnTo>
                  <a:pt x="33853" y="77733"/>
                </a:lnTo>
                <a:lnTo>
                  <a:pt x="33853" y="44132"/>
                </a:lnTo>
                <a:lnTo>
                  <a:pt x="43138" y="30084"/>
                </a:lnTo>
                <a:lnTo>
                  <a:pt x="118423" y="30084"/>
                </a:lnTo>
                <a:lnTo>
                  <a:pt x="118423" y="24815"/>
                </a:lnTo>
                <a:lnTo>
                  <a:pt x="93348" y="0"/>
                </a:lnTo>
                <a:close/>
              </a:path>
              <a:path w="120000" h="120000" extrusionOk="0">
                <a:moveTo>
                  <a:pt x="118423" y="30084"/>
                </a:moveTo>
                <a:lnTo>
                  <a:pt x="78443" y="30084"/>
                </a:lnTo>
                <a:lnTo>
                  <a:pt x="86907" y="46474"/>
                </a:lnTo>
                <a:lnTo>
                  <a:pt x="86584" y="77733"/>
                </a:lnTo>
                <a:lnTo>
                  <a:pt x="77876" y="93478"/>
                </a:lnTo>
                <a:lnTo>
                  <a:pt x="116165" y="93478"/>
                </a:lnTo>
                <a:lnTo>
                  <a:pt x="118423" y="91197"/>
                </a:lnTo>
                <a:lnTo>
                  <a:pt x="118423" y="30084"/>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2" name="Shape 122"/>
          <p:cNvSpPr/>
          <p:nvPr/>
        </p:nvSpPr>
        <p:spPr>
          <a:xfrm>
            <a:off x="8156564" y="6100503"/>
            <a:ext cx="22859" cy="27940"/>
          </a:xfrm>
          <a:custGeom>
            <a:avLst/>
            <a:gdLst/>
            <a:ahLst/>
            <a:cxnLst/>
            <a:rect l="0" t="0" r="0" b="0"/>
            <a:pathLst>
              <a:path w="120000" h="120000" extrusionOk="0">
                <a:moveTo>
                  <a:pt x="32001" y="816"/>
                </a:moveTo>
                <a:lnTo>
                  <a:pt x="22132" y="1361"/>
                </a:lnTo>
                <a:lnTo>
                  <a:pt x="11664" y="2177"/>
                </a:lnTo>
                <a:lnTo>
                  <a:pt x="0" y="4359"/>
                </a:lnTo>
                <a:lnTo>
                  <a:pt x="6939" y="32973"/>
                </a:lnTo>
                <a:lnTo>
                  <a:pt x="61199" y="117384"/>
                </a:lnTo>
                <a:lnTo>
                  <a:pt x="74134" y="117384"/>
                </a:lnTo>
                <a:lnTo>
                  <a:pt x="86749" y="87164"/>
                </a:lnTo>
                <a:lnTo>
                  <a:pt x="56600" y="87164"/>
                </a:lnTo>
                <a:lnTo>
                  <a:pt x="49199" y="64855"/>
                </a:lnTo>
                <a:lnTo>
                  <a:pt x="38132" y="26998"/>
                </a:lnTo>
                <a:lnTo>
                  <a:pt x="32001" y="816"/>
                </a:lnTo>
                <a:close/>
              </a:path>
              <a:path w="120000" h="120000" extrusionOk="0">
                <a:moveTo>
                  <a:pt x="85536" y="0"/>
                </a:moveTo>
                <a:lnTo>
                  <a:pt x="80932" y="14998"/>
                </a:lnTo>
                <a:lnTo>
                  <a:pt x="65519" y="62712"/>
                </a:lnTo>
                <a:lnTo>
                  <a:pt x="56600" y="87164"/>
                </a:lnTo>
                <a:lnTo>
                  <a:pt x="86749" y="87164"/>
                </a:lnTo>
                <a:lnTo>
                  <a:pt x="97657" y="60122"/>
                </a:lnTo>
                <a:lnTo>
                  <a:pt x="109243" y="30443"/>
                </a:lnTo>
                <a:lnTo>
                  <a:pt x="118136" y="6541"/>
                </a:lnTo>
                <a:lnTo>
                  <a:pt x="109537" y="4359"/>
                </a:lnTo>
                <a:lnTo>
                  <a:pt x="97201" y="1907"/>
                </a:lnTo>
                <a:lnTo>
                  <a:pt x="85536" y="0"/>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3" name="Shape 123"/>
          <p:cNvSpPr/>
          <p:nvPr/>
        </p:nvSpPr>
        <p:spPr>
          <a:xfrm>
            <a:off x="8181121" y="6101648"/>
            <a:ext cx="22225" cy="27304"/>
          </a:xfrm>
          <a:custGeom>
            <a:avLst/>
            <a:gdLst/>
            <a:ahLst/>
            <a:cxnLst/>
            <a:rect l="0" t="0" r="0" b="0"/>
            <a:pathLst>
              <a:path w="120000" h="120000" extrusionOk="0">
                <a:moveTo>
                  <a:pt x="100044" y="0"/>
                </a:moveTo>
                <a:lnTo>
                  <a:pt x="24680" y="0"/>
                </a:lnTo>
                <a:lnTo>
                  <a:pt x="0" y="27011"/>
                </a:lnTo>
                <a:lnTo>
                  <a:pt x="458" y="66588"/>
                </a:lnTo>
                <a:lnTo>
                  <a:pt x="1576" y="92764"/>
                </a:lnTo>
                <a:lnTo>
                  <a:pt x="31332" y="118997"/>
                </a:lnTo>
                <a:lnTo>
                  <a:pt x="86394" y="118997"/>
                </a:lnTo>
                <a:lnTo>
                  <a:pt x="104498" y="114809"/>
                </a:lnTo>
                <a:lnTo>
                  <a:pt x="116841" y="107834"/>
                </a:lnTo>
                <a:lnTo>
                  <a:pt x="113963" y="100020"/>
                </a:lnTo>
                <a:lnTo>
                  <a:pt x="110464" y="91423"/>
                </a:lnTo>
                <a:lnTo>
                  <a:pt x="109060" y="89191"/>
                </a:lnTo>
                <a:lnTo>
                  <a:pt x="58555" y="89191"/>
                </a:lnTo>
                <a:lnTo>
                  <a:pt x="42098" y="81658"/>
                </a:lnTo>
                <a:lnTo>
                  <a:pt x="37708" y="66588"/>
                </a:lnTo>
                <a:lnTo>
                  <a:pt x="56979" y="66588"/>
                </a:lnTo>
                <a:lnTo>
                  <a:pt x="96269" y="64355"/>
                </a:lnTo>
                <a:lnTo>
                  <a:pt x="117462" y="61564"/>
                </a:lnTo>
                <a:lnTo>
                  <a:pt x="117462" y="44872"/>
                </a:lnTo>
                <a:lnTo>
                  <a:pt x="48750" y="44872"/>
                </a:lnTo>
                <a:lnTo>
                  <a:pt x="37368" y="44314"/>
                </a:lnTo>
                <a:lnTo>
                  <a:pt x="39560" y="29525"/>
                </a:lnTo>
                <a:lnTo>
                  <a:pt x="49096" y="22269"/>
                </a:lnTo>
                <a:lnTo>
                  <a:pt x="115696" y="22269"/>
                </a:lnTo>
                <a:lnTo>
                  <a:pt x="100044" y="0"/>
                </a:lnTo>
                <a:close/>
              </a:path>
              <a:path w="120000" h="120000" extrusionOk="0">
                <a:moveTo>
                  <a:pt x="106075" y="84449"/>
                </a:moveTo>
                <a:lnTo>
                  <a:pt x="96545" y="87516"/>
                </a:lnTo>
                <a:lnTo>
                  <a:pt x="87976" y="89191"/>
                </a:lnTo>
                <a:lnTo>
                  <a:pt x="109060" y="89191"/>
                </a:lnTo>
                <a:lnTo>
                  <a:pt x="106075" y="84449"/>
                </a:lnTo>
                <a:close/>
              </a:path>
              <a:path w="120000" h="120000" extrusionOk="0">
                <a:moveTo>
                  <a:pt x="115696" y="22269"/>
                </a:moveTo>
                <a:lnTo>
                  <a:pt x="49096" y="22269"/>
                </a:lnTo>
                <a:lnTo>
                  <a:pt x="74051" y="23385"/>
                </a:lnTo>
                <a:lnTo>
                  <a:pt x="78117" y="29525"/>
                </a:lnTo>
                <a:lnTo>
                  <a:pt x="78511" y="43198"/>
                </a:lnTo>
                <a:lnTo>
                  <a:pt x="68090" y="44314"/>
                </a:lnTo>
                <a:lnTo>
                  <a:pt x="48750" y="44872"/>
                </a:lnTo>
                <a:lnTo>
                  <a:pt x="117462" y="44872"/>
                </a:lnTo>
                <a:lnTo>
                  <a:pt x="117462" y="24778"/>
                </a:lnTo>
                <a:lnTo>
                  <a:pt x="115696" y="22269"/>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4" name="Shape 124"/>
          <p:cNvSpPr/>
          <p:nvPr/>
        </p:nvSpPr>
        <p:spPr>
          <a:xfrm>
            <a:off x="8221053" y="6100691"/>
            <a:ext cx="33019" cy="26670"/>
          </a:xfrm>
          <a:custGeom>
            <a:avLst/>
            <a:gdLst/>
            <a:ahLst/>
            <a:cxnLst/>
            <a:rect l="0" t="0" r="0" b="0"/>
            <a:pathLst>
              <a:path w="120000" h="120000" extrusionOk="0">
                <a:moveTo>
                  <a:pt x="118891" y="33997"/>
                </a:moveTo>
                <a:lnTo>
                  <a:pt x="44075" y="33997"/>
                </a:lnTo>
                <a:lnTo>
                  <a:pt x="49199" y="41367"/>
                </a:lnTo>
                <a:lnTo>
                  <a:pt x="48781" y="118681"/>
                </a:lnTo>
                <a:lnTo>
                  <a:pt x="65167" y="118168"/>
                </a:lnTo>
                <a:lnTo>
                  <a:pt x="73061" y="117597"/>
                </a:lnTo>
                <a:lnTo>
                  <a:pt x="72268" y="105885"/>
                </a:lnTo>
                <a:lnTo>
                  <a:pt x="71858" y="77939"/>
                </a:lnTo>
                <a:lnTo>
                  <a:pt x="71767" y="45939"/>
                </a:lnTo>
                <a:lnTo>
                  <a:pt x="76244" y="37997"/>
                </a:lnTo>
                <a:lnTo>
                  <a:pt x="118891" y="37997"/>
                </a:lnTo>
                <a:lnTo>
                  <a:pt x="118891" y="33997"/>
                </a:lnTo>
                <a:close/>
              </a:path>
              <a:path w="120000" h="120000" extrusionOk="0">
                <a:moveTo>
                  <a:pt x="118891" y="37997"/>
                </a:moveTo>
                <a:lnTo>
                  <a:pt x="91152" y="37997"/>
                </a:lnTo>
                <a:lnTo>
                  <a:pt x="94615" y="44224"/>
                </a:lnTo>
                <a:lnTo>
                  <a:pt x="94797" y="118398"/>
                </a:lnTo>
                <a:lnTo>
                  <a:pt x="102276" y="118398"/>
                </a:lnTo>
                <a:lnTo>
                  <a:pt x="109704" y="117826"/>
                </a:lnTo>
                <a:lnTo>
                  <a:pt x="117368" y="116454"/>
                </a:lnTo>
                <a:lnTo>
                  <a:pt x="118030" y="105313"/>
                </a:lnTo>
                <a:lnTo>
                  <a:pt x="118891" y="77939"/>
                </a:lnTo>
                <a:lnTo>
                  <a:pt x="118891" y="37997"/>
                </a:lnTo>
                <a:close/>
              </a:path>
              <a:path w="120000" h="120000" extrusionOk="0">
                <a:moveTo>
                  <a:pt x="21735" y="0"/>
                </a:moveTo>
                <a:lnTo>
                  <a:pt x="6599" y="0"/>
                </a:lnTo>
                <a:lnTo>
                  <a:pt x="2536" y="571"/>
                </a:lnTo>
                <a:lnTo>
                  <a:pt x="1479" y="23667"/>
                </a:lnTo>
                <a:lnTo>
                  <a:pt x="1032" y="44224"/>
                </a:lnTo>
                <a:lnTo>
                  <a:pt x="581" y="71370"/>
                </a:lnTo>
                <a:lnTo>
                  <a:pt x="0" y="117025"/>
                </a:lnTo>
                <a:lnTo>
                  <a:pt x="13846" y="117597"/>
                </a:lnTo>
                <a:lnTo>
                  <a:pt x="19152" y="117025"/>
                </a:lnTo>
                <a:lnTo>
                  <a:pt x="24276" y="115883"/>
                </a:lnTo>
                <a:lnTo>
                  <a:pt x="23629" y="42510"/>
                </a:lnTo>
                <a:lnTo>
                  <a:pt x="28520" y="33997"/>
                </a:lnTo>
                <a:lnTo>
                  <a:pt x="118891" y="33997"/>
                </a:lnTo>
                <a:lnTo>
                  <a:pt x="118891" y="27428"/>
                </a:lnTo>
                <a:lnTo>
                  <a:pt x="66923" y="27428"/>
                </a:lnTo>
                <a:lnTo>
                  <a:pt x="65207" y="19428"/>
                </a:lnTo>
                <a:lnTo>
                  <a:pt x="24690" y="19428"/>
                </a:lnTo>
                <a:lnTo>
                  <a:pt x="24690" y="571"/>
                </a:lnTo>
                <a:lnTo>
                  <a:pt x="21735" y="0"/>
                </a:lnTo>
                <a:close/>
              </a:path>
              <a:path w="120000" h="120000" extrusionOk="0">
                <a:moveTo>
                  <a:pt x="108643" y="8854"/>
                </a:moveTo>
                <a:lnTo>
                  <a:pt x="81783" y="8854"/>
                </a:lnTo>
                <a:lnTo>
                  <a:pt x="72828" y="15712"/>
                </a:lnTo>
                <a:lnTo>
                  <a:pt x="66923" y="27428"/>
                </a:lnTo>
                <a:lnTo>
                  <a:pt x="118891" y="27428"/>
                </a:lnTo>
                <a:lnTo>
                  <a:pt x="108643" y="8854"/>
                </a:lnTo>
                <a:close/>
              </a:path>
              <a:path w="120000" h="120000" extrusionOk="0">
                <a:moveTo>
                  <a:pt x="56027" y="5997"/>
                </a:moveTo>
                <a:lnTo>
                  <a:pt x="37061" y="5997"/>
                </a:lnTo>
                <a:lnTo>
                  <a:pt x="30643" y="10857"/>
                </a:lnTo>
                <a:lnTo>
                  <a:pt x="24690" y="19428"/>
                </a:lnTo>
                <a:lnTo>
                  <a:pt x="65207" y="19428"/>
                </a:lnTo>
                <a:lnTo>
                  <a:pt x="63921" y="13426"/>
                </a:lnTo>
                <a:lnTo>
                  <a:pt x="56027" y="5997"/>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5" name="Shape 125"/>
          <p:cNvSpPr/>
          <p:nvPr/>
        </p:nvSpPr>
        <p:spPr>
          <a:xfrm>
            <a:off x="8258749" y="6101207"/>
            <a:ext cx="24129" cy="26034"/>
          </a:xfrm>
          <a:custGeom>
            <a:avLst/>
            <a:gdLst/>
            <a:ahLst/>
            <a:cxnLst/>
            <a:rect l="0" t="0" r="0" b="0"/>
            <a:pathLst>
              <a:path w="120000" h="120000" extrusionOk="0">
                <a:moveTo>
                  <a:pt x="93348" y="0"/>
                </a:moveTo>
                <a:lnTo>
                  <a:pt x="24503" y="0"/>
                </a:lnTo>
                <a:lnTo>
                  <a:pt x="0" y="28328"/>
                </a:lnTo>
                <a:lnTo>
                  <a:pt x="0" y="94649"/>
                </a:lnTo>
                <a:lnTo>
                  <a:pt x="25070" y="118649"/>
                </a:lnTo>
                <a:lnTo>
                  <a:pt x="91264" y="118649"/>
                </a:lnTo>
                <a:lnTo>
                  <a:pt x="116165" y="93478"/>
                </a:lnTo>
                <a:lnTo>
                  <a:pt x="44650" y="93478"/>
                </a:lnTo>
                <a:lnTo>
                  <a:pt x="33853" y="77733"/>
                </a:lnTo>
                <a:lnTo>
                  <a:pt x="33853" y="44132"/>
                </a:lnTo>
                <a:lnTo>
                  <a:pt x="43138" y="30084"/>
                </a:lnTo>
                <a:lnTo>
                  <a:pt x="118423" y="30084"/>
                </a:lnTo>
                <a:lnTo>
                  <a:pt x="118423" y="24815"/>
                </a:lnTo>
                <a:lnTo>
                  <a:pt x="93348" y="0"/>
                </a:lnTo>
                <a:close/>
              </a:path>
              <a:path w="120000" h="120000" extrusionOk="0">
                <a:moveTo>
                  <a:pt x="118423" y="30084"/>
                </a:moveTo>
                <a:lnTo>
                  <a:pt x="78443" y="30084"/>
                </a:lnTo>
                <a:lnTo>
                  <a:pt x="86907" y="46474"/>
                </a:lnTo>
                <a:lnTo>
                  <a:pt x="86579" y="77733"/>
                </a:lnTo>
                <a:lnTo>
                  <a:pt x="77811" y="93478"/>
                </a:lnTo>
                <a:lnTo>
                  <a:pt x="116165" y="93478"/>
                </a:lnTo>
                <a:lnTo>
                  <a:pt x="118423" y="91197"/>
                </a:lnTo>
                <a:lnTo>
                  <a:pt x="118423" y="30084"/>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6" name="Shape 126"/>
          <p:cNvSpPr/>
          <p:nvPr/>
        </p:nvSpPr>
        <p:spPr>
          <a:xfrm>
            <a:off x="8287828" y="6099430"/>
            <a:ext cx="15240" cy="27940"/>
          </a:xfrm>
          <a:custGeom>
            <a:avLst/>
            <a:gdLst/>
            <a:ahLst/>
            <a:cxnLst/>
            <a:rect l="0" t="0" r="0" b="0"/>
            <a:pathLst>
              <a:path w="120000" h="120000" extrusionOk="0">
                <a:moveTo>
                  <a:pt x="38795" y="3268"/>
                </a:moveTo>
                <a:lnTo>
                  <a:pt x="12897" y="3543"/>
                </a:lnTo>
                <a:lnTo>
                  <a:pt x="496" y="4634"/>
                </a:lnTo>
                <a:lnTo>
                  <a:pt x="0" y="60981"/>
                </a:lnTo>
                <a:lnTo>
                  <a:pt x="1905" y="98292"/>
                </a:lnTo>
                <a:lnTo>
                  <a:pt x="4598" y="117929"/>
                </a:lnTo>
                <a:lnTo>
                  <a:pt x="32299" y="118200"/>
                </a:lnTo>
                <a:lnTo>
                  <a:pt x="45692" y="116293"/>
                </a:lnTo>
                <a:lnTo>
                  <a:pt x="57692" y="114111"/>
                </a:lnTo>
                <a:lnTo>
                  <a:pt x="54393" y="97472"/>
                </a:lnTo>
                <a:lnTo>
                  <a:pt x="52598" y="83620"/>
                </a:lnTo>
                <a:lnTo>
                  <a:pt x="52598" y="50071"/>
                </a:lnTo>
                <a:lnTo>
                  <a:pt x="72496" y="31036"/>
                </a:lnTo>
                <a:lnTo>
                  <a:pt x="117692" y="31036"/>
                </a:lnTo>
                <a:lnTo>
                  <a:pt x="117307" y="26672"/>
                </a:lnTo>
                <a:lnTo>
                  <a:pt x="42000" y="26672"/>
                </a:lnTo>
                <a:lnTo>
                  <a:pt x="40598" y="20126"/>
                </a:lnTo>
                <a:lnTo>
                  <a:pt x="39519" y="13035"/>
                </a:lnTo>
                <a:lnTo>
                  <a:pt x="38795" y="3268"/>
                </a:lnTo>
                <a:close/>
              </a:path>
              <a:path w="120000" h="120000" extrusionOk="0">
                <a:moveTo>
                  <a:pt x="110795" y="0"/>
                </a:moveTo>
                <a:lnTo>
                  <a:pt x="80795" y="2177"/>
                </a:lnTo>
                <a:lnTo>
                  <a:pt x="53496" y="13035"/>
                </a:lnTo>
                <a:lnTo>
                  <a:pt x="42000" y="26672"/>
                </a:lnTo>
                <a:lnTo>
                  <a:pt x="117307" y="26672"/>
                </a:lnTo>
                <a:lnTo>
                  <a:pt x="116590" y="20126"/>
                </a:lnTo>
                <a:lnTo>
                  <a:pt x="113496" y="7907"/>
                </a:lnTo>
                <a:lnTo>
                  <a:pt x="110795" y="0"/>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7" name="Shape 127"/>
          <p:cNvSpPr/>
          <p:nvPr/>
        </p:nvSpPr>
        <p:spPr>
          <a:xfrm>
            <a:off x="8305132" y="6101648"/>
            <a:ext cx="22225" cy="27304"/>
          </a:xfrm>
          <a:custGeom>
            <a:avLst/>
            <a:gdLst/>
            <a:ahLst/>
            <a:cxnLst/>
            <a:rect l="0" t="0" r="0" b="0"/>
            <a:pathLst>
              <a:path w="120000" h="120000" extrusionOk="0">
                <a:moveTo>
                  <a:pt x="100044" y="0"/>
                </a:moveTo>
                <a:lnTo>
                  <a:pt x="24615" y="0"/>
                </a:lnTo>
                <a:lnTo>
                  <a:pt x="0" y="27011"/>
                </a:lnTo>
                <a:lnTo>
                  <a:pt x="458" y="66588"/>
                </a:lnTo>
                <a:lnTo>
                  <a:pt x="1576" y="92764"/>
                </a:lnTo>
                <a:lnTo>
                  <a:pt x="31332" y="118997"/>
                </a:lnTo>
                <a:lnTo>
                  <a:pt x="86394" y="118997"/>
                </a:lnTo>
                <a:lnTo>
                  <a:pt x="104433" y="114809"/>
                </a:lnTo>
                <a:lnTo>
                  <a:pt x="116776" y="107834"/>
                </a:lnTo>
                <a:lnTo>
                  <a:pt x="113963" y="100020"/>
                </a:lnTo>
                <a:lnTo>
                  <a:pt x="110394" y="91423"/>
                </a:lnTo>
                <a:lnTo>
                  <a:pt x="108990" y="89191"/>
                </a:lnTo>
                <a:lnTo>
                  <a:pt x="58555" y="89191"/>
                </a:lnTo>
                <a:lnTo>
                  <a:pt x="42033" y="81658"/>
                </a:lnTo>
                <a:lnTo>
                  <a:pt x="37644" y="66588"/>
                </a:lnTo>
                <a:lnTo>
                  <a:pt x="56979" y="66588"/>
                </a:lnTo>
                <a:lnTo>
                  <a:pt x="96205" y="64355"/>
                </a:lnTo>
                <a:lnTo>
                  <a:pt x="117392" y="61564"/>
                </a:lnTo>
                <a:lnTo>
                  <a:pt x="117392" y="44872"/>
                </a:lnTo>
                <a:lnTo>
                  <a:pt x="48750" y="44872"/>
                </a:lnTo>
                <a:lnTo>
                  <a:pt x="37298" y="44314"/>
                </a:lnTo>
                <a:lnTo>
                  <a:pt x="39560" y="29525"/>
                </a:lnTo>
                <a:lnTo>
                  <a:pt x="49025" y="22269"/>
                </a:lnTo>
                <a:lnTo>
                  <a:pt x="115631" y="22269"/>
                </a:lnTo>
                <a:lnTo>
                  <a:pt x="100044" y="0"/>
                </a:lnTo>
                <a:close/>
              </a:path>
              <a:path w="120000" h="120000" extrusionOk="0">
                <a:moveTo>
                  <a:pt x="106010" y="84449"/>
                </a:moveTo>
                <a:lnTo>
                  <a:pt x="96475" y="87516"/>
                </a:lnTo>
                <a:lnTo>
                  <a:pt x="87976" y="89191"/>
                </a:lnTo>
                <a:lnTo>
                  <a:pt x="108990" y="89191"/>
                </a:lnTo>
                <a:lnTo>
                  <a:pt x="106010" y="84449"/>
                </a:lnTo>
                <a:close/>
              </a:path>
              <a:path w="120000" h="120000" extrusionOk="0">
                <a:moveTo>
                  <a:pt x="115631" y="22269"/>
                </a:moveTo>
                <a:lnTo>
                  <a:pt x="49025" y="22269"/>
                </a:lnTo>
                <a:lnTo>
                  <a:pt x="74051" y="23385"/>
                </a:lnTo>
                <a:lnTo>
                  <a:pt x="78058" y="29525"/>
                </a:lnTo>
                <a:lnTo>
                  <a:pt x="78441" y="43198"/>
                </a:lnTo>
                <a:lnTo>
                  <a:pt x="68020" y="44314"/>
                </a:lnTo>
                <a:lnTo>
                  <a:pt x="48750" y="44872"/>
                </a:lnTo>
                <a:lnTo>
                  <a:pt x="117392" y="44872"/>
                </a:lnTo>
                <a:lnTo>
                  <a:pt x="117392" y="24778"/>
                </a:lnTo>
                <a:lnTo>
                  <a:pt x="115631" y="22269"/>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8" name="Shape 128"/>
          <p:cNvSpPr/>
          <p:nvPr/>
        </p:nvSpPr>
        <p:spPr>
          <a:xfrm>
            <a:off x="8397878" y="6090614"/>
            <a:ext cx="22225" cy="37465"/>
          </a:xfrm>
          <a:custGeom>
            <a:avLst/>
            <a:gdLst/>
            <a:ahLst/>
            <a:cxnLst/>
            <a:rect l="0" t="0" r="0" b="0"/>
            <a:pathLst>
              <a:path w="120000" h="120000" extrusionOk="0">
                <a:moveTo>
                  <a:pt x="27903" y="0"/>
                </a:moveTo>
                <a:lnTo>
                  <a:pt x="9529" y="0"/>
                </a:lnTo>
                <a:lnTo>
                  <a:pt x="0" y="1015"/>
                </a:lnTo>
                <a:lnTo>
                  <a:pt x="685" y="118007"/>
                </a:lnTo>
                <a:lnTo>
                  <a:pt x="15560" y="118007"/>
                </a:lnTo>
                <a:lnTo>
                  <a:pt x="97231" y="115771"/>
                </a:lnTo>
                <a:lnTo>
                  <a:pt x="117462" y="114346"/>
                </a:lnTo>
                <a:lnTo>
                  <a:pt x="118148" y="99702"/>
                </a:lnTo>
                <a:lnTo>
                  <a:pt x="117197" y="94250"/>
                </a:lnTo>
                <a:lnTo>
                  <a:pt x="38329" y="94250"/>
                </a:lnTo>
                <a:lnTo>
                  <a:pt x="37023" y="76335"/>
                </a:lnTo>
                <a:lnTo>
                  <a:pt x="35678" y="51684"/>
                </a:lnTo>
                <a:lnTo>
                  <a:pt x="34636" y="25060"/>
                </a:lnTo>
                <a:lnTo>
                  <a:pt x="34215" y="1217"/>
                </a:lnTo>
                <a:lnTo>
                  <a:pt x="27903" y="0"/>
                </a:lnTo>
                <a:close/>
              </a:path>
              <a:path w="120000" h="120000" extrusionOk="0">
                <a:moveTo>
                  <a:pt x="116841" y="92623"/>
                </a:moveTo>
                <a:lnTo>
                  <a:pt x="108612" y="93030"/>
                </a:lnTo>
                <a:lnTo>
                  <a:pt x="51358" y="94250"/>
                </a:lnTo>
                <a:lnTo>
                  <a:pt x="117197" y="94250"/>
                </a:lnTo>
                <a:lnTo>
                  <a:pt x="116841" y="92623"/>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9" name="Shape 129"/>
          <p:cNvSpPr/>
          <p:nvPr/>
        </p:nvSpPr>
        <p:spPr>
          <a:xfrm>
            <a:off x="8423924" y="6089530"/>
            <a:ext cx="8254" cy="36194"/>
          </a:xfrm>
          <a:custGeom>
            <a:avLst/>
            <a:gdLst/>
            <a:ahLst/>
            <a:cxnLst/>
            <a:rect l="0" t="0" r="0" b="0"/>
            <a:pathLst>
              <a:path w="120000" h="120000" extrusionOk="0">
                <a:moveTo>
                  <a:pt x="63765" y="39535"/>
                </a:moveTo>
                <a:lnTo>
                  <a:pt x="28873" y="39535"/>
                </a:lnTo>
                <a:lnTo>
                  <a:pt x="625" y="40165"/>
                </a:lnTo>
                <a:lnTo>
                  <a:pt x="1730" y="55071"/>
                </a:lnTo>
                <a:lnTo>
                  <a:pt x="3212" y="88291"/>
                </a:lnTo>
                <a:lnTo>
                  <a:pt x="6716" y="117934"/>
                </a:lnTo>
                <a:lnTo>
                  <a:pt x="20382" y="118567"/>
                </a:lnTo>
                <a:lnTo>
                  <a:pt x="37363" y="118988"/>
                </a:lnTo>
                <a:lnTo>
                  <a:pt x="86852" y="118819"/>
                </a:lnTo>
                <a:lnTo>
                  <a:pt x="98846" y="118398"/>
                </a:lnTo>
                <a:lnTo>
                  <a:pt x="100518" y="98397"/>
                </a:lnTo>
                <a:lnTo>
                  <a:pt x="105679" y="55071"/>
                </a:lnTo>
                <a:lnTo>
                  <a:pt x="106421" y="41007"/>
                </a:lnTo>
                <a:lnTo>
                  <a:pt x="84264" y="39956"/>
                </a:lnTo>
                <a:lnTo>
                  <a:pt x="63765" y="39535"/>
                </a:lnTo>
                <a:close/>
              </a:path>
              <a:path w="120000" h="120000" extrusionOk="0">
                <a:moveTo>
                  <a:pt x="87768" y="0"/>
                </a:moveTo>
                <a:lnTo>
                  <a:pt x="21298" y="0"/>
                </a:lnTo>
                <a:lnTo>
                  <a:pt x="1526" y="5261"/>
                </a:lnTo>
                <a:lnTo>
                  <a:pt x="0" y="22733"/>
                </a:lnTo>
                <a:lnTo>
                  <a:pt x="22781" y="28419"/>
                </a:lnTo>
                <a:lnTo>
                  <a:pt x="91097" y="28419"/>
                </a:lnTo>
                <a:lnTo>
                  <a:pt x="113254" y="22733"/>
                </a:lnTo>
                <a:lnTo>
                  <a:pt x="113254" y="5261"/>
                </a:lnTo>
                <a:lnTo>
                  <a:pt x="87768" y="0"/>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0" name="Shape 130"/>
          <p:cNvSpPr/>
          <p:nvPr/>
        </p:nvSpPr>
        <p:spPr>
          <a:xfrm>
            <a:off x="8435815" y="6100503"/>
            <a:ext cx="22859" cy="27940"/>
          </a:xfrm>
          <a:custGeom>
            <a:avLst/>
            <a:gdLst/>
            <a:ahLst/>
            <a:cxnLst/>
            <a:rect l="0" t="0" r="0" b="0"/>
            <a:pathLst>
              <a:path w="120000" h="120000" extrusionOk="0">
                <a:moveTo>
                  <a:pt x="32064" y="816"/>
                </a:moveTo>
                <a:lnTo>
                  <a:pt x="22200" y="1361"/>
                </a:lnTo>
                <a:lnTo>
                  <a:pt x="11664" y="2177"/>
                </a:lnTo>
                <a:lnTo>
                  <a:pt x="0" y="4359"/>
                </a:lnTo>
                <a:lnTo>
                  <a:pt x="6950" y="32973"/>
                </a:lnTo>
                <a:lnTo>
                  <a:pt x="61267" y="117384"/>
                </a:lnTo>
                <a:lnTo>
                  <a:pt x="74202" y="117384"/>
                </a:lnTo>
                <a:lnTo>
                  <a:pt x="86775" y="87164"/>
                </a:lnTo>
                <a:lnTo>
                  <a:pt x="56669" y="87164"/>
                </a:lnTo>
                <a:lnTo>
                  <a:pt x="49267" y="64855"/>
                </a:lnTo>
                <a:lnTo>
                  <a:pt x="38201" y="26998"/>
                </a:lnTo>
                <a:lnTo>
                  <a:pt x="32064" y="816"/>
                </a:lnTo>
                <a:close/>
              </a:path>
              <a:path w="120000" h="120000" extrusionOk="0">
                <a:moveTo>
                  <a:pt x="85599" y="0"/>
                </a:moveTo>
                <a:lnTo>
                  <a:pt x="80932" y="14998"/>
                </a:lnTo>
                <a:lnTo>
                  <a:pt x="65519" y="62712"/>
                </a:lnTo>
                <a:lnTo>
                  <a:pt x="56669" y="87164"/>
                </a:lnTo>
                <a:lnTo>
                  <a:pt x="86775" y="87164"/>
                </a:lnTo>
                <a:lnTo>
                  <a:pt x="97678" y="60122"/>
                </a:lnTo>
                <a:lnTo>
                  <a:pt x="109275" y="30443"/>
                </a:lnTo>
                <a:lnTo>
                  <a:pt x="118204" y="6541"/>
                </a:lnTo>
                <a:lnTo>
                  <a:pt x="109600" y="4359"/>
                </a:lnTo>
                <a:lnTo>
                  <a:pt x="97269" y="1907"/>
                </a:lnTo>
                <a:lnTo>
                  <a:pt x="85599" y="0"/>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1" name="Shape 131"/>
          <p:cNvSpPr/>
          <p:nvPr/>
        </p:nvSpPr>
        <p:spPr>
          <a:xfrm>
            <a:off x="8460392" y="6101648"/>
            <a:ext cx="22225" cy="27304"/>
          </a:xfrm>
          <a:custGeom>
            <a:avLst/>
            <a:gdLst/>
            <a:ahLst/>
            <a:cxnLst/>
            <a:rect l="0" t="0" r="0" b="0"/>
            <a:pathLst>
              <a:path w="120000" h="120000" extrusionOk="0">
                <a:moveTo>
                  <a:pt x="99973" y="0"/>
                </a:moveTo>
                <a:lnTo>
                  <a:pt x="24615" y="0"/>
                </a:lnTo>
                <a:lnTo>
                  <a:pt x="0" y="27011"/>
                </a:lnTo>
                <a:lnTo>
                  <a:pt x="458" y="66588"/>
                </a:lnTo>
                <a:lnTo>
                  <a:pt x="1576" y="92764"/>
                </a:lnTo>
                <a:lnTo>
                  <a:pt x="31332" y="118997"/>
                </a:lnTo>
                <a:lnTo>
                  <a:pt x="86394" y="118997"/>
                </a:lnTo>
                <a:lnTo>
                  <a:pt x="104433" y="114809"/>
                </a:lnTo>
                <a:lnTo>
                  <a:pt x="116776" y="107834"/>
                </a:lnTo>
                <a:lnTo>
                  <a:pt x="113963" y="100020"/>
                </a:lnTo>
                <a:lnTo>
                  <a:pt x="110464" y="91423"/>
                </a:lnTo>
                <a:lnTo>
                  <a:pt x="109039" y="89191"/>
                </a:lnTo>
                <a:lnTo>
                  <a:pt x="58555" y="89191"/>
                </a:lnTo>
                <a:lnTo>
                  <a:pt x="42033" y="81658"/>
                </a:lnTo>
                <a:lnTo>
                  <a:pt x="37644" y="66588"/>
                </a:lnTo>
                <a:lnTo>
                  <a:pt x="56979" y="66588"/>
                </a:lnTo>
                <a:lnTo>
                  <a:pt x="96205" y="64355"/>
                </a:lnTo>
                <a:lnTo>
                  <a:pt x="117392" y="61564"/>
                </a:lnTo>
                <a:lnTo>
                  <a:pt x="117392" y="44872"/>
                </a:lnTo>
                <a:lnTo>
                  <a:pt x="48750" y="44872"/>
                </a:lnTo>
                <a:lnTo>
                  <a:pt x="37298" y="44314"/>
                </a:lnTo>
                <a:lnTo>
                  <a:pt x="39560" y="29525"/>
                </a:lnTo>
                <a:lnTo>
                  <a:pt x="49025" y="22269"/>
                </a:lnTo>
                <a:lnTo>
                  <a:pt x="115626" y="22269"/>
                </a:lnTo>
                <a:lnTo>
                  <a:pt x="99973" y="0"/>
                </a:lnTo>
                <a:close/>
              </a:path>
              <a:path w="120000" h="120000" extrusionOk="0">
                <a:moveTo>
                  <a:pt x="106010" y="84449"/>
                </a:moveTo>
                <a:lnTo>
                  <a:pt x="96475" y="87516"/>
                </a:lnTo>
                <a:lnTo>
                  <a:pt x="87976" y="89191"/>
                </a:lnTo>
                <a:lnTo>
                  <a:pt x="109039" y="89191"/>
                </a:lnTo>
                <a:lnTo>
                  <a:pt x="106010" y="84449"/>
                </a:lnTo>
                <a:close/>
              </a:path>
              <a:path w="120000" h="120000" extrusionOk="0">
                <a:moveTo>
                  <a:pt x="115626" y="22269"/>
                </a:moveTo>
                <a:lnTo>
                  <a:pt x="49025" y="22269"/>
                </a:lnTo>
                <a:lnTo>
                  <a:pt x="74051" y="23385"/>
                </a:lnTo>
                <a:lnTo>
                  <a:pt x="78058" y="29525"/>
                </a:lnTo>
                <a:lnTo>
                  <a:pt x="78511" y="43198"/>
                </a:lnTo>
                <a:lnTo>
                  <a:pt x="68020" y="44314"/>
                </a:lnTo>
                <a:lnTo>
                  <a:pt x="48750" y="44872"/>
                </a:lnTo>
                <a:lnTo>
                  <a:pt x="117392" y="44872"/>
                </a:lnTo>
                <a:lnTo>
                  <a:pt x="117392" y="24778"/>
                </a:lnTo>
                <a:lnTo>
                  <a:pt x="115626" y="22269"/>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2" name="Shape 132"/>
          <p:cNvSpPr/>
          <p:nvPr/>
        </p:nvSpPr>
        <p:spPr>
          <a:xfrm>
            <a:off x="8500303" y="6087571"/>
            <a:ext cx="6985" cy="39370"/>
          </a:xfrm>
          <a:custGeom>
            <a:avLst/>
            <a:gdLst/>
            <a:ahLst/>
            <a:cxnLst/>
            <a:rect l="0" t="0" r="0" b="0"/>
            <a:pathLst>
              <a:path w="120000" h="120000" extrusionOk="0">
                <a:moveTo>
                  <a:pt x="0" y="0"/>
                </a:moveTo>
                <a:lnTo>
                  <a:pt x="1288" y="28757"/>
                </a:lnTo>
                <a:lnTo>
                  <a:pt x="4140" y="119262"/>
                </a:lnTo>
                <a:lnTo>
                  <a:pt x="83780" y="119844"/>
                </a:lnTo>
                <a:lnTo>
                  <a:pt x="108883" y="119844"/>
                </a:lnTo>
                <a:lnTo>
                  <a:pt x="113178" y="27721"/>
                </a:lnTo>
                <a:lnTo>
                  <a:pt x="116958" y="966"/>
                </a:lnTo>
                <a:lnTo>
                  <a:pt x="85756" y="192"/>
                </a:lnTo>
                <a:lnTo>
                  <a:pt x="0" y="0"/>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3" name="Shape 133"/>
          <p:cNvSpPr/>
          <p:nvPr/>
        </p:nvSpPr>
        <p:spPr>
          <a:xfrm>
            <a:off x="8512382" y="6101207"/>
            <a:ext cx="24129" cy="26034"/>
          </a:xfrm>
          <a:custGeom>
            <a:avLst/>
            <a:gdLst/>
            <a:ahLst/>
            <a:cxnLst/>
            <a:rect l="0" t="0" r="0" b="0"/>
            <a:pathLst>
              <a:path w="120000" h="120000" extrusionOk="0">
                <a:moveTo>
                  <a:pt x="93348" y="0"/>
                </a:moveTo>
                <a:lnTo>
                  <a:pt x="24503" y="0"/>
                </a:lnTo>
                <a:lnTo>
                  <a:pt x="0" y="28328"/>
                </a:lnTo>
                <a:lnTo>
                  <a:pt x="0" y="94649"/>
                </a:lnTo>
                <a:lnTo>
                  <a:pt x="25070" y="118649"/>
                </a:lnTo>
                <a:lnTo>
                  <a:pt x="91264" y="118649"/>
                </a:lnTo>
                <a:lnTo>
                  <a:pt x="116165" y="93478"/>
                </a:lnTo>
                <a:lnTo>
                  <a:pt x="44650" y="93478"/>
                </a:lnTo>
                <a:lnTo>
                  <a:pt x="33853" y="77733"/>
                </a:lnTo>
                <a:lnTo>
                  <a:pt x="33853" y="44132"/>
                </a:lnTo>
                <a:lnTo>
                  <a:pt x="43197" y="30084"/>
                </a:lnTo>
                <a:lnTo>
                  <a:pt x="118423" y="30084"/>
                </a:lnTo>
                <a:lnTo>
                  <a:pt x="118423" y="24815"/>
                </a:lnTo>
                <a:lnTo>
                  <a:pt x="93348" y="0"/>
                </a:lnTo>
                <a:close/>
              </a:path>
              <a:path w="120000" h="120000" extrusionOk="0">
                <a:moveTo>
                  <a:pt x="118423" y="30084"/>
                </a:moveTo>
                <a:lnTo>
                  <a:pt x="78443" y="30084"/>
                </a:lnTo>
                <a:lnTo>
                  <a:pt x="86907" y="46474"/>
                </a:lnTo>
                <a:lnTo>
                  <a:pt x="86584" y="77733"/>
                </a:lnTo>
                <a:lnTo>
                  <a:pt x="77876" y="93478"/>
                </a:lnTo>
                <a:lnTo>
                  <a:pt x="116165" y="93478"/>
                </a:lnTo>
                <a:lnTo>
                  <a:pt x="118423" y="91197"/>
                </a:lnTo>
                <a:lnTo>
                  <a:pt x="118423" y="30084"/>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4" name="Shape 134"/>
          <p:cNvSpPr/>
          <p:nvPr/>
        </p:nvSpPr>
        <p:spPr>
          <a:xfrm>
            <a:off x="8541471" y="6101583"/>
            <a:ext cx="19685" cy="25399"/>
          </a:xfrm>
          <a:custGeom>
            <a:avLst/>
            <a:gdLst/>
            <a:ahLst/>
            <a:cxnLst/>
            <a:rect l="0" t="0" r="0" b="0"/>
            <a:pathLst>
              <a:path w="120000" h="120000" extrusionOk="0">
                <a:moveTo>
                  <a:pt x="5340" y="0"/>
                </a:moveTo>
                <a:lnTo>
                  <a:pt x="0" y="595"/>
                </a:lnTo>
                <a:lnTo>
                  <a:pt x="694" y="117477"/>
                </a:lnTo>
                <a:lnTo>
                  <a:pt x="10369" y="118318"/>
                </a:lnTo>
                <a:lnTo>
                  <a:pt x="29262" y="117718"/>
                </a:lnTo>
                <a:lnTo>
                  <a:pt x="38632" y="117118"/>
                </a:lnTo>
                <a:lnTo>
                  <a:pt x="37157" y="103379"/>
                </a:lnTo>
                <a:lnTo>
                  <a:pt x="36078" y="79979"/>
                </a:lnTo>
                <a:lnTo>
                  <a:pt x="36078" y="44338"/>
                </a:lnTo>
                <a:lnTo>
                  <a:pt x="44283" y="35338"/>
                </a:lnTo>
                <a:lnTo>
                  <a:pt x="114013" y="35338"/>
                </a:lnTo>
                <a:lnTo>
                  <a:pt x="111087" y="19138"/>
                </a:lnTo>
                <a:lnTo>
                  <a:pt x="30731" y="19138"/>
                </a:lnTo>
                <a:lnTo>
                  <a:pt x="31042" y="297"/>
                </a:lnTo>
                <a:lnTo>
                  <a:pt x="5340" y="0"/>
                </a:lnTo>
                <a:close/>
              </a:path>
              <a:path w="120000" h="120000" extrusionOk="0">
                <a:moveTo>
                  <a:pt x="114013" y="35338"/>
                </a:moveTo>
                <a:lnTo>
                  <a:pt x="67510" y="35338"/>
                </a:lnTo>
                <a:lnTo>
                  <a:pt x="74015" y="40436"/>
                </a:lnTo>
                <a:lnTo>
                  <a:pt x="77886" y="61979"/>
                </a:lnTo>
                <a:lnTo>
                  <a:pt x="80215" y="96779"/>
                </a:lnTo>
                <a:lnTo>
                  <a:pt x="80751" y="114415"/>
                </a:lnTo>
                <a:lnTo>
                  <a:pt x="92517" y="115015"/>
                </a:lnTo>
                <a:lnTo>
                  <a:pt x="107228" y="115015"/>
                </a:lnTo>
                <a:lnTo>
                  <a:pt x="118299" y="113815"/>
                </a:lnTo>
                <a:lnTo>
                  <a:pt x="117872" y="79979"/>
                </a:lnTo>
                <a:lnTo>
                  <a:pt x="117213" y="54236"/>
                </a:lnTo>
                <a:lnTo>
                  <a:pt x="114013" y="35338"/>
                </a:lnTo>
                <a:close/>
              </a:path>
              <a:path w="120000" h="120000" extrusionOk="0">
                <a:moveTo>
                  <a:pt x="92901" y="595"/>
                </a:moveTo>
                <a:lnTo>
                  <a:pt x="53263" y="595"/>
                </a:lnTo>
                <a:lnTo>
                  <a:pt x="41107" y="7195"/>
                </a:lnTo>
                <a:lnTo>
                  <a:pt x="30731" y="19138"/>
                </a:lnTo>
                <a:lnTo>
                  <a:pt x="111087" y="19138"/>
                </a:lnTo>
                <a:lnTo>
                  <a:pt x="110014" y="13195"/>
                </a:lnTo>
                <a:lnTo>
                  <a:pt x="92901" y="595"/>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5" name="Shape 135"/>
          <p:cNvSpPr/>
          <p:nvPr/>
        </p:nvSpPr>
        <p:spPr>
          <a:xfrm>
            <a:off x="8565864" y="6101458"/>
            <a:ext cx="23494" cy="37465"/>
          </a:xfrm>
          <a:custGeom>
            <a:avLst/>
            <a:gdLst/>
            <a:ahLst/>
            <a:cxnLst/>
            <a:rect l="0" t="0" r="0" b="0"/>
            <a:pathLst>
              <a:path w="120000" h="120000" extrusionOk="0">
                <a:moveTo>
                  <a:pt x="19714" y="87335"/>
                </a:moveTo>
                <a:lnTo>
                  <a:pt x="14331" y="91809"/>
                </a:lnTo>
                <a:lnTo>
                  <a:pt x="7783" y="99131"/>
                </a:lnTo>
                <a:lnTo>
                  <a:pt x="2334" y="106415"/>
                </a:lnTo>
                <a:lnTo>
                  <a:pt x="18550" y="114144"/>
                </a:lnTo>
                <a:lnTo>
                  <a:pt x="34700" y="118212"/>
                </a:lnTo>
                <a:lnTo>
                  <a:pt x="97297" y="118212"/>
                </a:lnTo>
                <a:lnTo>
                  <a:pt x="119739" y="97911"/>
                </a:lnTo>
                <a:lnTo>
                  <a:pt x="119739" y="94862"/>
                </a:lnTo>
                <a:lnTo>
                  <a:pt x="43066" y="94862"/>
                </a:lnTo>
                <a:lnTo>
                  <a:pt x="30486" y="91402"/>
                </a:lnTo>
                <a:lnTo>
                  <a:pt x="19714" y="87335"/>
                </a:lnTo>
                <a:close/>
              </a:path>
              <a:path w="120000" h="120000" extrusionOk="0">
                <a:moveTo>
                  <a:pt x="119739" y="61547"/>
                </a:moveTo>
                <a:lnTo>
                  <a:pt x="88017" y="61547"/>
                </a:lnTo>
                <a:lnTo>
                  <a:pt x="87695" y="86319"/>
                </a:lnTo>
                <a:lnTo>
                  <a:pt x="73619" y="94862"/>
                </a:lnTo>
                <a:lnTo>
                  <a:pt x="119739" y="94862"/>
                </a:lnTo>
                <a:lnTo>
                  <a:pt x="119739" y="61547"/>
                </a:lnTo>
                <a:close/>
              </a:path>
              <a:path w="120000" h="120000" extrusionOk="0">
                <a:moveTo>
                  <a:pt x="64926" y="2642"/>
                </a:moveTo>
                <a:lnTo>
                  <a:pt x="20041" y="2642"/>
                </a:lnTo>
                <a:lnTo>
                  <a:pt x="0" y="19891"/>
                </a:lnTo>
                <a:lnTo>
                  <a:pt x="0" y="59919"/>
                </a:lnTo>
                <a:lnTo>
                  <a:pt x="20302" y="72081"/>
                </a:lnTo>
                <a:lnTo>
                  <a:pt x="63434" y="72081"/>
                </a:lnTo>
                <a:lnTo>
                  <a:pt x="78741" y="67402"/>
                </a:lnTo>
                <a:lnTo>
                  <a:pt x="88017" y="61547"/>
                </a:lnTo>
                <a:lnTo>
                  <a:pt x="119739" y="61547"/>
                </a:lnTo>
                <a:lnTo>
                  <a:pt x="119739" y="53411"/>
                </a:lnTo>
                <a:lnTo>
                  <a:pt x="43393" y="53411"/>
                </a:lnTo>
                <a:lnTo>
                  <a:pt x="36640" y="47309"/>
                </a:lnTo>
                <a:lnTo>
                  <a:pt x="36191" y="29042"/>
                </a:lnTo>
                <a:lnTo>
                  <a:pt x="47284" y="21518"/>
                </a:lnTo>
                <a:lnTo>
                  <a:pt x="117236" y="21518"/>
                </a:lnTo>
                <a:lnTo>
                  <a:pt x="116756" y="18058"/>
                </a:lnTo>
                <a:lnTo>
                  <a:pt x="115352" y="10329"/>
                </a:lnTo>
                <a:lnTo>
                  <a:pt x="87113" y="10329"/>
                </a:lnTo>
                <a:lnTo>
                  <a:pt x="76928" y="5490"/>
                </a:lnTo>
                <a:lnTo>
                  <a:pt x="64926" y="2642"/>
                </a:lnTo>
                <a:close/>
              </a:path>
              <a:path w="120000" h="120000" extrusionOk="0">
                <a:moveTo>
                  <a:pt x="117236" y="21518"/>
                </a:moveTo>
                <a:lnTo>
                  <a:pt x="76019" y="21518"/>
                </a:lnTo>
                <a:lnTo>
                  <a:pt x="84125" y="27415"/>
                </a:lnTo>
                <a:lnTo>
                  <a:pt x="84125" y="47309"/>
                </a:lnTo>
                <a:lnTo>
                  <a:pt x="70054" y="53411"/>
                </a:lnTo>
                <a:lnTo>
                  <a:pt x="119739" y="53411"/>
                </a:lnTo>
                <a:lnTo>
                  <a:pt x="119739" y="39375"/>
                </a:lnTo>
                <a:lnTo>
                  <a:pt x="117236" y="21518"/>
                </a:lnTo>
                <a:close/>
              </a:path>
              <a:path w="120000" h="120000" extrusionOk="0">
                <a:moveTo>
                  <a:pt x="98788" y="0"/>
                </a:moveTo>
                <a:lnTo>
                  <a:pt x="90417" y="0"/>
                </a:lnTo>
                <a:lnTo>
                  <a:pt x="88343" y="7117"/>
                </a:lnTo>
                <a:lnTo>
                  <a:pt x="87113" y="10329"/>
                </a:lnTo>
                <a:lnTo>
                  <a:pt x="115352" y="10329"/>
                </a:lnTo>
                <a:lnTo>
                  <a:pt x="113768" y="1627"/>
                </a:lnTo>
                <a:lnTo>
                  <a:pt x="106572" y="608"/>
                </a:lnTo>
                <a:lnTo>
                  <a:pt x="98788" y="0"/>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6" name="Shape 136"/>
          <p:cNvSpPr/>
          <p:nvPr/>
        </p:nvSpPr>
        <p:spPr>
          <a:xfrm>
            <a:off x="8594007" y="6101648"/>
            <a:ext cx="22225" cy="27304"/>
          </a:xfrm>
          <a:custGeom>
            <a:avLst/>
            <a:gdLst/>
            <a:ahLst/>
            <a:cxnLst/>
            <a:rect l="0" t="0" r="0" b="0"/>
            <a:pathLst>
              <a:path w="120000" h="120000" extrusionOk="0">
                <a:moveTo>
                  <a:pt x="100044" y="0"/>
                </a:moveTo>
                <a:lnTo>
                  <a:pt x="24615" y="0"/>
                </a:lnTo>
                <a:lnTo>
                  <a:pt x="0" y="27011"/>
                </a:lnTo>
                <a:lnTo>
                  <a:pt x="458" y="66588"/>
                </a:lnTo>
                <a:lnTo>
                  <a:pt x="1576" y="92764"/>
                </a:lnTo>
                <a:lnTo>
                  <a:pt x="31332" y="118997"/>
                </a:lnTo>
                <a:lnTo>
                  <a:pt x="86394" y="118997"/>
                </a:lnTo>
                <a:lnTo>
                  <a:pt x="104433" y="114809"/>
                </a:lnTo>
                <a:lnTo>
                  <a:pt x="116776" y="107834"/>
                </a:lnTo>
                <a:lnTo>
                  <a:pt x="113963" y="100020"/>
                </a:lnTo>
                <a:lnTo>
                  <a:pt x="110394" y="91423"/>
                </a:lnTo>
                <a:lnTo>
                  <a:pt x="108990" y="89191"/>
                </a:lnTo>
                <a:lnTo>
                  <a:pt x="58555" y="89191"/>
                </a:lnTo>
                <a:lnTo>
                  <a:pt x="42033" y="81658"/>
                </a:lnTo>
                <a:lnTo>
                  <a:pt x="37644" y="66588"/>
                </a:lnTo>
                <a:lnTo>
                  <a:pt x="56979" y="66588"/>
                </a:lnTo>
                <a:lnTo>
                  <a:pt x="96205" y="64355"/>
                </a:lnTo>
                <a:lnTo>
                  <a:pt x="117392" y="61564"/>
                </a:lnTo>
                <a:lnTo>
                  <a:pt x="117392" y="44872"/>
                </a:lnTo>
                <a:lnTo>
                  <a:pt x="48750" y="44872"/>
                </a:lnTo>
                <a:lnTo>
                  <a:pt x="37298" y="44314"/>
                </a:lnTo>
                <a:lnTo>
                  <a:pt x="39560" y="29525"/>
                </a:lnTo>
                <a:lnTo>
                  <a:pt x="49025" y="22269"/>
                </a:lnTo>
                <a:lnTo>
                  <a:pt x="115631" y="22269"/>
                </a:lnTo>
                <a:lnTo>
                  <a:pt x="100044" y="0"/>
                </a:lnTo>
                <a:close/>
              </a:path>
              <a:path w="120000" h="120000" extrusionOk="0">
                <a:moveTo>
                  <a:pt x="106010" y="84449"/>
                </a:moveTo>
                <a:lnTo>
                  <a:pt x="96475" y="87516"/>
                </a:lnTo>
                <a:lnTo>
                  <a:pt x="87976" y="89191"/>
                </a:lnTo>
                <a:lnTo>
                  <a:pt x="108990" y="89191"/>
                </a:lnTo>
                <a:lnTo>
                  <a:pt x="106010" y="84449"/>
                </a:lnTo>
                <a:close/>
              </a:path>
              <a:path w="120000" h="120000" extrusionOk="0">
                <a:moveTo>
                  <a:pt x="115631" y="22269"/>
                </a:moveTo>
                <a:lnTo>
                  <a:pt x="49025" y="22269"/>
                </a:lnTo>
                <a:lnTo>
                  <a:pt x="74051" y="23385"/>
                </a:lnTo>
                <a:lnTo>
                  <a:pt x="78058" y="29525"/>
                </a:lnTo>
                <a:lnTo>
                  <a:pt x="78511" y="43198"/>
                </a:lnTo>
                <a:lnTo>
                  <a:pt x="68020" y="44314"/>
                </a:lnTo>
                <a:lnTo>
                  <a:pt x="48750" y="44872"/>
                </a:lnTo>
                <a:lnTo>
                  <a:pt x="117392" y="44872"/>
                </a:lnTo>
                <a:lnTo>
                  <a:pt x="117392" y="24778"/>
                </a:lnTo>
                <a:lnTo>
                  <a:pt x="115631" y="22269"/>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7" name="Shape 137"/>
          <p:cNvSpPr/>
          <p:nvPr/>
        </p:nvSpPr>
        <p:spPr>
          <a:xfrm>
            <a:off x="8621029" y="6099430"/>
            <a:ext cx="15240" cy="27940"/>
          </a:xfrm>
          <a:custGeom>
            <a:avLst/>
            <a:gdLst/>
            <a:ahLst/>
            <a:cxnLst/>
            <a:rect l="0" t="0" r="0" b="0"/>
            <a:pathLst>
              <a:path w="120000" h="120000" extrusionOk="0">
                <a:moveTo>
                  <a:pt x="38795" y="3268"/>
                </a:moveTo>
                <a:lnTo>
                  <a:pt x="12897" y="3543"/>
                </a:lnTo>
                <a:lnTo>
                  <a:pt x="496" y="4634"/>
                </a:lnTo>
                <a:lnTo>
                  <a:pt x="0" y="60981"/>
                </a:lnTo>
                <a:lnTo>
                  <a:pt x="1905" y="98292"/>
                </a:lnTo>
                <a:lnTo>
                  <a:pt x="4598" y="117929"/>
                </a:lnTo>
                <a:lnTo>
                  <a:pt x="32299" y="118200"/>
                </a:lnTo>
                <a:lnTo>
                  <a:pt x="45692" y="116293"/>
                </a:lnTo>
                <a:lnTo>
                  <a:pt x="57692" y="114111"/>
                </a:lnTo>
                <a:lnTo>
                  <a:pt x="54393" y="97472"/>
                </a:lnTo>
                <a:lnTo>
                  <a:pt x="52598" y="83620"/>
                </a:lnTo>
                <a:lnTo>
                  <a:pt x="52598" y="50071"/>
                </a:lnTo>
                <a:lnTo>
                  <a:pt x="72496" y="31036"/>
                </a:lnTo>
                <a:lnTo>
                  <a:pt x="117692" y="31036"/>
                </a:lnTo>
                <a:lnTo>
                  <a:pt x="117307" y="26672"/>
                </a:lnTo>
                <a:lnTo>
                  <a:pt x="42000" y="26672"/>
                </a:lnTo>
                <a:lnTo>
                  <a:pt x="40598" y="20126"/>
                </a:lnTo>
                <a:lnTo>
                  <a:pt x="39519" y="13035"/>
                </a:lnTo>
                <a:lnTo>
                  <a:pt x="38795" y="3268"/>
                </a:lnTo>
                <a:close/>
              </a:path>
              <a:path w="120000" h="120000" extrusionOk="0">
                <a:moveTo>
                  <a:pt x="110795" y="0"/>
                </a:moveTo>
                <a:lnTo>
                  <a:pt x="80795" y="2177"/>
                </a:lnTo>
                <a:lnTo>
                  <a:pt x="53496" y="13035"/>
                </a:lnTo>
                <a:lnTo>
                  <a:pt x="42000" y="26672"/>
                </a:lnTo>
                <a:lnTo>
                  <a:pt x="117307" y="26672"/>
                </a:lnTo>
                <a:lnTo>
                  <a:pt x="116590" y="20126"/>
                </a:lnTo>
                <a:lnTo>
                  <a:pt x="113496" y="7907"/>
                </a:lnTo>
                <a:lnTo>
                  <a:pt x="110795" y="0"/>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8" name="Shape 138"/>
          <p:cNvSpPr/>
          <p:nvPr/>
        </p:nvSpPr>
        <p:spPr>
          <a:xfrm>
            <a:off x="7786727" y="5723448"/>
            <a:ext cx="207010" cy="289559"/>
          </a:xfrm>
          <a:custGeom>
            <a:avLst/>
            <a:gdLst/>
            <a:ahLst/>
            <a:cxnLst/>
            <a:rect l="0" t="0" r="0" b="0"/>
            <a:pathLst>
              <a:path w="120000" h="120000" extrusionOk="0">
                <a:moveTo>
                  <a:pt x="98488" y="92152"/>
                </a:moveTo>
                <a:lnTo>
                  <a:pt x="67641" y="92152"/>
                </a:lnTo>
                <a:lnTo>
                  <a:pt x="67641" y="119905"/>
                </a:lnTo>
                <a:lnTo>
                  <a:pt x="98488" y="119905"/>
                </a:lnTo>
                <a:lnTo>
                  <a:pt x="98488" y="92152"/>
                </a:lnTo>
                <a:close/>
              </a:path>
              <a:path w="120000" h="120000" extrusionOk="0">
                <a:moveTo>
                  <a:pt x="98488" y="0"/>
                </a:moveTo>
                <a:lnTo>
                  <a:pt x="69474" y="0"/>
                </a:lnTo>
                <a:lnTo>
                  <a:pt x="0" y="69883"/>
                </a:lnTo>
                <a:lnTo>
                  <a:pt x="0" y="92152"/>
                </a:lnTo>
                <a:lnTo>
                  <a:pt x="119742" y="92152"/>
                </a:lnTo>
                <a:lnTo>
                  <a:pt x="119742" y="72110"/>
                </a:lnTo>
                <a:lnTo>
                  <a:pt x="25590" y="72110"/>
                </a:lnTo>
                <a:lnTo>
                  <a:pt x="66957" y="30489"/>
                </a:lnTo>
                <a:lnTo>
                  <a:pt x="98488" y="30489"/>
                </a:lnTo>
                <a:lnTo>
                  <a:pt x="98488" y="0"/>
                </a:lnTo>
                <a:close/>
              </a:path>
              <a:path w="120000" h="120000" extrusionOk="0">
                <a:moveTo>
                  <a:pt x="98488" y="30489"/>
                </a:moveTo>
                <a:lnTo>
                  <a:pt x="67641" y="30489"/>
                </a:lnTo>
                <a:lnTo>
                  <a:pt x="67641" y="72110"/>
                </a:lnTo>
                <a:lnTo>
                  <a:pt x="98488" y="72110"/>
                </a:lnTo>
                <a:lnTo>
                  <a:pt x="98488" y="30489"/>
                </a:lnTo>
                <a:close/>
              </a:path>
            </a:pathLst>
          </a:custGeom>
          <a:solidFill>
            <a:srgbClr val="EF454D"/>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9" name="Shape 139"/>
          <p:cNvSpPr/>
          <p:nvPr/>
        </p:nvSpPr>
        <p:spPr>
          <a:xfrm>
            <a:off x="7783638" y="5720198"/>
            <a:ext cx="213360" cy="295909"/>
          </a:xfrm>
          <a:custGeom>
            <a:avLst/>
            <a:gdLst/>
            <a:ahLst/>
            <a:cxnLst/>
            <a:rect l="0" t="0" r="0" b="0"/>
            <a:pathLst>
              <a:path w="120000" h="120000" extrusionOk="0">
                <a:moveTo>
                  <a:pt x="99035" y="0"/>
                </a:moveTo>
                <a:lnTo>
                  <a:pt x="68264" y="0"/>
                </a:lnTo>
                <a:lnTo>
                  <a:pt x="0" y="69265"/>
                </a:lnTo>
                <a:lnTo>
                  <a:pt x="0" y="92806"/>
                </a:lnTo>
                <a:lnTo>
                  <a:pt x="65628" y="92806"/>
                </a:lnTo>
                <a:lnTo>
                  <a:pt x="65628" y="119963"/>
                </a:lnTo>
                <a:lnTo>
                  <a:pt x="99035" y="119963"/>
                </a:lnTo>
                <a:lnTo>
                  <a:pt x="99035" y="117332"/>
                </a:lnTo>
                <a:lnTo>
                  <a:pt x="69107" y="117332"/>
                </a:lnTo>
                <a:lnTo>
                  <a:pt x="69107" y="90174"/>
                </a:lnTo>
                <a:lnTo>
                  <a:pt x="3471" y="90174"/>
                </a:lnTo>
                <a:lnTo>
                  <a:pt x="3471" y="70140"/>
                </a:lnTo>
                <a:lnTo>
                  <a:pt x="70014" y="2631"/>
                </a:lnTo>
                <a:lnTo>
                  <a:pt x="99035" y="2631"/>
                </a:lnTo>
                <a:lnTo>
                  <a:pt x="99035" y="0"/>
                </a:lnTo>
                <a:close/>
              </a:path>
              <a:path w="120000" h="120000" extrusionOk="0">
                <a:moveTo>
                  <a:pt x="99035" y="2631"/>
                </a:moveTo>
                <a:lnTo>
                  <a:pt x="95557" y="2631"/>
                </a:lnTo>
                <a:lnTo>
                  <a:pt x="95557" y="73194"/>
                </a:lnTo>
                <a:lnTo>
                  <a:pt x="116178" y="73194"/>
                </a:lnTo>
                <a:lnTo>
                  <a:pt x="116178" y="90174"/>
                </a:lnTo>
                <a:lnTo>
                  <a:pt x="95557" y="90174"/>
                </a:lnTo>
                <a:lnTo>
                  <a:pt x="95557" y="117332"/>
                </a:lnTo>
                <a:lnTo>
                  <a:pt x="99035" y="117332"/>
                </a:lnTo>
                <a:lnTo>
                  <a:pt x="99035" y="92806"/>
                </a:lnTo>
                <a:lnTo>
                  <a:pt x="119657" y="92806"/>
                </a:lnTo>
                <a:lnTo>
                  <a:pt x="119657" y="70568"/>
                </a:lnTo>
                <a:lnTo>
                  <a:pt x="99035" y="70568"/>
                </a:lnTo>
                <a:lnTo>
                  <a:pt x="99035" y="2631"/>
                </a:lnTo>
                <a:close/>
              </a:path>
            </a:pathLst>
          </a:custGeom>
          <a:solidFill>
            <a:srgbClr val="231F2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0" name="Shape 140"/>
          <p:cNvSpPr/>
          <p:nvPr/>
        </p:nvSpPr>
        <p:spPr>
          <a:xfrm>
            <a:off x="7824710" y="5793773"/>
            <a:ext cx="81914" cy="107313"/>
          </a:xfrm>
          <a:custGeom>
            <a:avLst/>
            <a:gdLst/>
            <a:ahLst/>
            <a:cxnLst/>
            <a:rect l="0" t="0" r="0" b="0"/>
            <a:pathLst>
              <a:path w="120000" h="120000" extrusionOk="0">
                <a:moveTo>
                  <a:pt x="119831" y="0"/>
                </a:moveTo>
                <a:lnTo>
                  <a:pt x="111292" y="0"/>
                </a:lnTo>
                <a:lnTo>
                  <a:pt x="0" y="119560"/>
                </a:lnTo>
                <a:lnTo>
                  <a:pt x="119831" y="119560"/>
                </a:lnTo>
                <a:lnTo>
                  <a:pt x="119831" y="112303"/>
                </a:lnTo>
                <a:lnTo>
                  <a:pt x="18045" y="112303"/>
                </a:lnTo>
                <a:lnTo>
                  <a:pt x="110753" y="12709"/>
                </a:lnTo>
                <a:lnTo>
                  <a:pt x="119831" y="12709"/>
                </a:lnTo>
                <a:lnTo>
                  <a:pt x="119831" y="0"/>
                </a:lnTo>
                <a:close/>
              </a:path>
              <a:path w="120000" h="120000" extrusionOk="0">
                <a:moveTo>
                  <a:pt x="119831" y="12709"/>
                </a:moveTo>
                <a:lnTo>
                  <a:pt x="110753" y="12709"/>
                </a:lnTo>
                <a:lnTo>
                  <a:pt x="110753" y="112303"/>
                </a:lnTo>
                <a:lnTo>
                  <a:pt x="119831" y="112303"/>
                </a:lnTo>
                <a:lnTo>
                  <a:pt x="119831" y="12709"/>
                </a:lnTo>
                <a:close/>
              </a:path>
            </a:pathLst>
          </a:custGeom>
          <a:solidFill>
            <a:srgbClr val="231F2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1" name="Shape 141"/>
          <p:cNvSpPr/>
          <p:nvPr/>
        </p:nvSpPr>
        <p:spPr>
          <a:xfrm>
            <a:off x="7845192" y="5399998"/>
            <a:ext cx="841607" cy="623865"/>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42" name="Shape 142" descr="Breakfast time.png"/>
          <p:cNvPicPr preferRelativeResize="0"/>
          <p:nvPr/>
        </p:nvPicPr>
        <p:blipFill rotWithShape="1">
          <a:blip r:embed="rId5">
            <a:alphaModFix/>
          </a:blip>
          <a:srcRect/>
          <a:stretch/>
        </p:blipFill>
        <p:spPr>
          <a:xfrm>
            <a:off x="2400300" y="838200"/>
            <a:ext cx="4327871" cy="859479"/>
          </a:xfrm>
          <a:prstGeom prst="rect">
            <a:avLst/>
          </a:prstGeom>
          <a:noFill/>
          <a:ln>
            <a:noFill/>
          </a:ln>
        </p:spPr>
      </p:pic>
      <p:sp>
        <p:nvSpPr>
          <p:cNvPr id="143" name="Shape 143"/>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4" name="Shape 144"/>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4</a:t>
            </a:fld>
            <a:endParaRPr lang="en-US" sz="900" b="1" i="0">
              <a:solidFill>
                <a:schemeClr val="lt1"/>
              </a:solidFill>
              <a:latin typeface="Arial"/>
              <a:ea typeface="Arial"/>
              <a:cs typeface="Arial"/>
              <a:sym typeface="Arial"/>
            </a:endParaRPr>
          </a:p>
        </p:txBody>
      </p:sp>
      <p:pic>
        <p:nvPicPr>
          <p:cNvPr id="146" name="Shape 146"/>
          <p:cNvPicPr preferRelativeResize="0"/>
          <p:nvPr/>
        </p:nvPicPr>
        <p:blipFill>
          <a:blip r:embed="rId6">
            <a:extLst>
              <a:ext uri="{28A0092B-C50C-407E-A947-70E740481C1C}">
                <a14:useLocalDpi xmlns:a14="http://schemas.microsoft.com/office/drawing/2010/main" val="0"/>
              </a:ext>
            </a:extLst>
          </a:blip>
          <a:stretch>
            <a:fillRect/>
          </a:stretch>
        </p:blipFill>
        <p:spPr>
          <a:xfrm>
            <a:off x="1485498" y="1711376"/>
            <a:ext cx="5880502" cy="46398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53" name="Shape 153"/>
          <p:cNvPicPr preferRelativeResize="0"/>
          <p:nvPr/>
        </p:nvPicPr>
        <p:blipFill rotWithShape="1">
          <a:blip r:embed="rId3">
            <a:alphaModFix/>
          </a:blip>
          <a:srcRect/>
          <a:stretch/>
        </p:blipFill>
        <p:spPr>
          <a:xfrm>
            <a:off x="7772400" y="5410200"/>
            <a:ext cx="901700" cy="736599"/>
          </a:xfrm>
          <a:prstGeom prst="rect">
            <a:avLst/>
          </a:prstGeom>
          <a:noFill/>
          <a:ln>
            <a:noFill/>
          </a:ln>
        </p:spPr>
      </p:pic>
      <p:pic>
        <p:nvPicPr>
          <p:cNvPr id="154" name="Shape 154"/>
          <p:cNvPicPr preferRelativeResize="0"/>
          <p:nvPr/>
        </p:nvPicPr>
        <p:blipFill rotWithShape="1">
          <a:blip r:embed="rId4">
            <a:alphaModFix/>
          </a:blip>
          <a:srcRect/>
          <a:stretch/>
        </p:blipFill>
        <p:spPr>
          <a:xfrm>
            <a:off x="1600200" y="1752600"/>
            <a:ext cx="4356099" cy="4152899"/>
          </a:xfrm>
          <a:prstGeom prst="rect">
            <a:avLst/>
          </a:prstGeom>
          <a:noFill/>
          <a:ln>
            <a:noFill/>
          </a:ln>
        </p:spPr>
      </p:pic>
      <p:pic>
        <p:nvPicPr>
          <p:cNvPr id="157" name="Shape 157"/>
          <p:cNvPicPr preferRelativeResize="0"/>
          <p:nvPr/>
        </p:nvPicPr>
        <p:blipFill rotWithShape="1">
          <a:blip r:embed="rId5">
            <a:alphaModFix/>
          </a:blip>
          <a:srcRect/>
          <a:stretch/>
        </p:blipFill>
        <p:spPr>
          <a:xfrm>
            <a:off x="6172200" y="711200"/>
            <a:ext cx="977899" cy="965199"/>
          </a:xfrm>
          <a:prstGeom prst="rect">
            <a:avLst/>
          </a:prstGeom>
          <a:noFill/>
          <a:ln>
            <a:noFill/>
          </a:ln>
        </p:spPr>
      </p:pic>
      <p:pic>
        <p:nvPicPr>
          <p:cNvPr id="158" name="Shape 158" descr="Going out.png"/>
          <p:cNvPicPr preferRelativeResize="0"/>
          <p:nvPr/>
        </p:nvPicPr>
        <p:blipFill rotWithShape="1">
          <a:blip r:embed="rId6">
            <a:alphaModFix/>
          </a:blip>
          <a:srcRect/>
          <a:stretch/>
        </p:blipFill>
        <p:spPr>
          <a:xfrm>
            <a:off x="2400300" y="838200"/>
            <a:ext cx="4327871" cy="859479"/>
          </a:xfrm>
          <a:prstGeom prst="rect">
            <a:avLst/>
          </a:prstGeom>
          <a:noFill/>
          <a:ln>
            <a:noFill/>
          </a:ln>
        </p:spPr>
      </p:pic>
      <p:sp>
        <p:nvSpPr>
          <p:cNvPr id="159" name="Shape 159"/>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60" name="Shape 160"/>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5</a:t>
            </a:fld>
            <a:endParaRPr lang="en-US" sz="900" b="1" i="0">
              <a:solidFill>
                <a:schemeClr val="lt1"/>
              </a:solidFill>
              <a:latin typeface="Arial"/>
              <a:ea typeface="Arial"/>
              <a:cs typeface="Arial"/>
              <a:sym typeface="Arial"/>
            </a:endParaRPr>
          </a:p>
        </p:txBody>
      </p:sp>
      <p:pic>
        <p:nvPicPr>
          <p:cNvPr id="12" name="Picture 11"/>
          <p:cNvPicPr>
            <a:picLocks noChangeAspect="1"/>
          </p:cNvPicPr>
          <p:nvPr/>
        </p:nvPicPr>
        <p:blipFill>
          <a:blip r:embed="rId7"/>
          <a:stretch>
            <a:fillRect/>
          </a:stretch>
        </p:blipFill>
        <p:spPr>
          <a:xfrm>
            <a:off x="1143000" y="1219200"/>
            <a:ext cx="990600" cy="1092200"/>
          </a:xfrm>
          <a:prstGeom prst="rect">
            <a:avLst/>
          </a:prstGeom>
        </p:spPr>
      </p:pic>
      <p:pic>
        <p:nvPicPr>
          <p:cNvPr id="13" name="Picture 12"/>
          <p:cNvPicPr>
            <a:picLocks noChangeAspect="1"/>
          </p:cNvPicPr>
          <p:nvPr/>
        </p:nvPicPr>
        <p:blipFill>
          <a:blip r:embed="rId8"/>
          <a:stretch>
            <a:fillRect/>
          </a:stretch>
        </p:blipFill>
        <p:spPr>
          <a:xfrm>
            <a:off x="609600" y="2667000"/>
            <a:ext cx="1562100" cy="673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3" name="Picture 12"/>
          <p:cNvPicPr>
            <a:picLocks noChangeAspect="1"/>
          </p:cNvPicPr>
          <p:nvPr/>
        </p:nvPicPr>
        <p:blipFill>
          <a:blip r:embed="rId3"/>
          <a:stretch>
            <a:fillRect/>
          </a:stretch>
        </p:blipFill>
        <p:spPr>
          <a:xfrm>
            <a:off x="4419600" y="1981200"/>
            <a:ext cx="3060700" cy="3086100"/>
          </a:xfrm>
          <a:prstGeom prst="rect">
            <a:avLst/>
          </a:prstGeom>
        </p:spPr>
      </p:pic>
      <p:pic>
        <p:nvPicPr>
          <p:cNvPr id="168" name="Shape 168"/>
          <p:cNvPicPr preferRelativeResize="0"/>
          <p:nvPr/>
        </p:nvPicPr>
        <p:blipFill rotWithShape="1">
          <a:blip r:embed="rId4">
            <a:alphaModFix/>
          </a:blip>
          <a:srcRect/>
          <a:stretch/>
        </p:blipFill>
        <p:spPr>
          <a:xfrm>
            <a:off x="7772400" y="5410200"/>
            <a:ext cx="901700" cy="736599"/>
          </a:xfrm>
          <a:prstGeom prst="rect">
            <a:avLst/>
          </a:prstGeom>
          <a:noFill/>
          <a:ln>
            <a:noFill/>
          </a:ln>
        </p:spPr>
      </p:pic>
      <p:sp>
        <p:nvSpPr>
          <p:cNvPr id="169" name="Shape 169"/>
          <p:cNvSpPr txBox="1"/>
          <p:nvPr/>
        </p:nvSpPr>
        <p:spPr>
          <a:xfrm rot="-2160000">
            <a:off x="1929641" y="2997428"/>
            <a:ext cx="762339" cy="317499"/>
          </a:xfrm>
          <a:prstGeom prst="rect">
            <a:avLst/>
          </a:prstGeom>
          <a:noFill/>
          <a:ln>
            <a:noFill/>
          </a:ln>
        </p:spPr>
        <p:txBody>
          <a:bodyPr lIns="0" tIns="0" rIns="0" bIns="0" anchor="t" anchorCtr="0">
            <a:noAutofit/>
          </a:bodyPr>
          <a:lstStyle/>
          <a:p>
            <a:pPr marL="0" marR="0" lvl="0" indent="0" algn="l" rtl="0">
              <a:lnSpc>
                <a:spcPct val="64800"/>
              </a:lnSpc>
              <a:spcBef>
                <a:spcPts val="0"/>
              </a:spcBef>
              <a:buSzPct val="25000"/>
              <a:buNone/>
            </a:pPr>
            <a:r>
              <a:rPr lang="en-US" sz="2500" b="1">
                <a:solidFill>
                  <a:srgbClr val="231F20"/>
                </a:solidFill>
                <a:latin typeface="Arial"/>
                <a:ea typeface="Arial"/>
                <a:cs typeface="Arial"/>
                <a:sym typeface="Arial"/>
              </a:rPr>
              <a:t>cris</a:t>
            </a:r>
            <a:r>
              <a:rPr lang="en-US" sz="3750" b="1" baseline="30000">
                <a:solidFill>
                  <a:srgbClr val="231F20"/>
                </a:solidFill>
                <a:latin typeface="Arial"/>
                <a:ea typeface="Arial"/>
                <a:cs typeface="Arial"/>
                <a:sym typeface="Arial"/>
              </a:rPr>
              <a:t>ps</a:t>
            </a:r>
          </a:p>
        </p:txBody>
      </p:sp>
      <p:sp>
        <p:nvSpPr>
          <p:cNvPr id="170" name="Shape 170"/>
          <p:cNvSpPr txBox="1"/>
          <p:nvPr/>
        </p:nvSpPr>
        <p:spPr>
          <a:xfrm rot="-240000">
            <a:off x="3158246" y="2928400"/>
            <a:ext cx="428100" cy="146684"/>
          </a:xfrm>
          <a:prstGeom prst="rect">
            <a:avLst/>
          </a:prstGeom>
          <a:noFill/>
          <a:ln>
            <a:noFill/>
          </a:ln>
        </p:spPr>
        <p:txBody>
          <a:bodyPr lIns="0" tIns="0" rIns="0" bIns="0" anchor="t" anchorCtr="0">
            <a:noAutofit/>
          </a:bodyPr>
          <a:lstStyle/>
          <a:p>
            <a:pPr marL="0" marR="0" lvl="0" indent="0" algn="l" rtl="0">
              <a:lnSpc>
                <a:spcPct val="100434"/>
              </a:lnSpc>
              <a:spcBef>
                <a:spcPts val="0"/>
              </a:spcBef>
              <a:buSzPct val="25000"/>
              <a:buNone/>
            </a:pPr>
            <a:r>
              <a:rPr lang="en-US" sz="1150" b="1">
                <a:solidFill>
                  <a:srgbClr val="FFFFFF"/>
                </a:solidFill>
                <a:latin typeface="Arial"/>
                <a:ea typeface="Arial"/>
                <a:cs typeface="Arial"/>
                <a:sym typeface="Arial"/>
              </a:rPr>
              <a:t>Raisins</a:t>
            </a:r>
          </a:p>
        </p:txBody>
      </p:sp>
      <p:pic>
        <p:nvPicPr>
          <p:cNvPr id="171" name="Shape 171"/>
          <p:cNvPicPr preferRelativeResize="0"/>
          <p:nvPr/>
        </p:nvPicPr>
        <p:blipFill rotWithShape="1">
          <a:blip r:embed="rId5">
            <a:alphaModFix/>
          </a:blip>
          <a:srcRect/>
          <a:stretch/>
        </p:blipFill>
        <p:spPr>
          <a:xfrm>
            <a:off x="685800" y="2667000"/>
            <a:ext cx="2070099" cy="3898900"/>
          </a:xfrm>
          <a:prstGeom prst="rect">
            <a:avLst/>
          </a:prstGeom>
          <a:noFill/>
          <a:ln>
            <a:noFill/>
          </a:ln>
        </p:spPr>
      </p:pic>
      <p:pic>
        <p:nvPicPr>
          <p:cNvPr id="173" name="Shape 173"/>
          <p:cNvPicPr preferRelativeResize="0"/>
          <p:nvPr/>
        </p:nvPicPr>
        <p:blipFill rotWithShape="1">
          <a:blip r:embed="rId6">
            <a:alphaModFix/>
          </a:blip>
          <a:srcRect/>
          <a:stretch/>
        </p:blipFill>
        <p:spPr>
          <a:xfrm>
            <a:off x="2895600" y="2710184"/>
            <a:ext cx="2959100" cy="3596629"/>
          </a:xfrm>
          <a:prstGeom prst="rect">
            <a:avLst/>
          </a:prstGeom>
          <a:noFill/>
          <a:ln>
            <a:noFill/>
          </a:ln>
        </p:spPr>
      </p:pic>
      <p:pic>
        <p:nvPicPr>
          <p:cNvPr id="174" name="Shape 174" descr="At the shops.png"/>
          <p:cNvPicPr preferRelativeResize="0"/>
          <p:nvPr/>
        </p:nvPicPr>
        <p:blipFill rotWithShape="1">
          <a:blip r:embed="rId7">
            <a:alphaModFix/>
          </a:blip>
          <a:srcRect/>
          <a:stretch/>
        </p:blipFill>
        <p:spPr>
          <a:xfrm>
            <a:off x="2400300" y="838200"/>
            <a:ext cx="4327871" cy="859479"/>
          </a:xfrm>
          <a:prstGeom prst="rect">
            <a:avLst/>
          </a:prstGeom>
          <a:noFill/>
          <a:ln>
            <a:noFill/>
          </a:ln>
        </p:spPr>
      </p:pic>
      <p:sp>
        <p:nvSpPr>
          <p:cNvPr id="175" name="Shape 175"/>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 name="Shape 176"/>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6</a:t>
            </a:fld>
            <a:endParaRPr lang="en-US" sz="900" b="1" i="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84" name="Shape 184"/>
          <p:cNvPicPr preferRelativeResize="0"/>
          <p:nvPr/>
        </p:nvPicPr>
        <p:blipFill rotWithShape="1">
          <a:blip r:embed="rId3">
            <a:alphaModFix/>
          </a:blip>
          <a:srcRect/>
          <a:stretch/>
        </p:blipFill>
        <p:spPr>
          <a:xfrm>
            <a:off x="7772400" y="5410200"/>
            <a:ext cx="901700" cy="736599"/>
          </a:xfrm>
          <a:prstGeom prst="rect">
            <a:avLst/>
          </a:prstGeom>
          <a:noFill/>
          <a:ln>
            <a:noFill/>
          </a:ln>
        </p:spPr>
      </p:pic>
      <p:pic>
        <p:nvPicPr>
          <p:cNvPr id="185" name="Shape 185"/>
          <p:cNvPicPr preferRelativeResize="0"/>
          <p:nvPr/>
        </p:nvPicPr>
        <p:blipFill rotWithShape="1">
          <a:blip r:embed="rId4">
            <a:alphaModFix/>
          </a:blip>
          <a:srcRect/>
          <a:stretch/>
        </p:blipFill>
        <p:spPr>
          <a:xfrm>
            <a:off x="381000" y="2057400"/>
            <a:ext cx="2120899" cy="1790699"/>
          </a:xfrm>
          <a:prstGeom prst="rect">
            <a:avLst/>
          </a:prstGeom>
          <a:noFill/>
          <a:ln>
            <a:noFill/>
          </a:ln>
        </p:spPr>
      </p:pic>
      <p:pic>
        <p:nvPicPr>
          <p:cNvPr id="186" name="Shape 186"/>
          <p:cNvPicPr preferRelativeResize="0"/>
          <p:nvPr/>
        </p:nvPicPr>
        <p:blipFill rotWithShape="1">
          <a:blip r:embed="rId5">
            <a:alphaModFix/>
          </a:blip>
          <a:srcRect/>
          <a:stretch/>
        </p:blipFill>
        <p:spPr>
          <a:xfrm>
            <a:off x="2209800" y="2133600"/>
            <a:ext cx="2628899" cy="4203699"/>
          </a:xfrm>
          <a:prstGeom prst="rect">
            <a:avLst/>
          </a:prstGeom>
          <a:noFill/>
          <a:ln>
            <a:noFill/>
          </a:ln>
        </p:spPr>
      </p:pic>
      <p:pic>
        <p:nvPicPr>
          <p:cNvPr id="188" name="Shape 188" descr="Having a drink.png"/>
          <p:cNvPicPr preferRelativeResize="0"/>
          <p:nvPr/>
        </p:nvPicPr>
        <p:blipFill rotWithShape="1">
          <a:blip r:embed="rId6">
            <a:alphaModFix/>
          </a:blip>
          <a:srcRect/>
          <a:stretch/>
        </p:blipFill>
        <p:spPr>
          <a:xfrm>
            <a:off x="2400300" y="850070"/>
            <a:ext cx="4327871" cy="859479"/>
          </a:xfrm>
          <a:prstGeom prst="rect">
            <a:avLst/>
          </a:prstGeom>
          <a:noFill/>
          <a:ln>
            <a:noFill/>
          </a:ln>
        </p:spPr>
      </p:pic>
      <p:sp>
        <p:nvSpPr>
          <p:cNvPr id="189" name="Shape 189"/>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0" name="Shape 190"/>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7</a:t>
            </a:fld>
            <a:endParaRPr lang="en-US" sz="900" b="1" i="0">
              <a:solidFill>
                <a:schemeClr val="lt1"/>
              </a:solidFill>
              <a:latin typeface="Arial"/>
              <a:ea typeface="Arial"/>
              <a:cs typeface="Arial"/>
              <a:sym typeface="Arial"/>
            </a:endParaRPr>
          </a:p>
        </p:txBody>
      </p:sp>
      <p:pic>
        <p:nvPicPr>
          <p:cNvPr id="11" name="Picture 10"/>
          <p:cNvPicPr>
            <a:picLocks noChangeAspect="1"/>
          </p:cNvPicPr>
          <p:nvPr/>
        </p:nvPicPr>
        <p:blipFill>
          <a:blip r:embed="rId7"/>
          <a:stretch>
            <a:fillRect/>
          </a:stretch>
        </p:blipFill>
        <p:spPr>
          <a:xfrm>
            <a:off x="4826000" y="3581400"/>
            <a:ext cx="2717800" cy="279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98" name="Shape 198"/>
          <p:cNvPicPr preferRelativeResize="0"/>
          <p:nvPr/>
        </p:nvPicPr>
        <p:blipFill rotWithShape="1">
          <a:blip r:embed="rId3">
            <a:alphaModFix/>
          </a:blip>
          <a:srcRect/>
          <a:stretch/>
        </p:blipFill>
        <p:spPr>
          <a:xfrm>
            <a:off x="609600" y="2363014"/>
            <a:ext cx="5892799" cy="3020972"/>
          </a:xfrm>
          <a:prstGeom prst="rect">
            <a:avLst/>
          </a:prstGeom>
          <a:noFill/>
          <a:ln>
            <a:noFill/>
          </a:ln>
        </p:spPr>
      </p:pic>
      <p:pic>
        <p:nvPicPr>
          <p:cNvPr id="199" name="Shape 199"/>
          <p:cNvPicPr preferRelativeResize="0"/>
          <p:nvPr/>
        </p:nvPicPr>
        <p:blipFill rotWithShape="1">
          <a:blip r:embed="rId4">
            <a:alphaModFix/>
          </a:blip>
          <a:srcRect/>
          <a:stretch/>
        </p:blipFill>
        <p:spPr>
          <a:xfrm>
            <a:off x="7772400" y="5410200"/>
            <a:ext cx="901700" cy="736599"/>
          </a:xfrm>
          <a:prstGeom prst="rect">
            <a:avLst/>
          </a:prstGeom>
          <a:noFill/>
          <a:ln>
            <a:noFill/>
          </a:ln>
        </p:spPr>
      </p:pic>
      <p:grpSp>
        <p:nvGrpSpPr>
          <p:cNvPr id="200" name="Shape 200"/>
          <p:cNvGrpSpPr/>
          <p:nvPr/>
        </p:nvGrpSpPr>
        <p:grpSpPr>
          <a:xfrm>
            <a:off x="5294339" y="4236303"/>
            <a:ext cx="2902123" cy="798848"/>
            <a:chOff x="5294339" y="4236303"/>
            <a:chExt cx="2902123" cy="798848"/>
          </a:xfrm>
        </p:grpSpPr>
        <p:sp>
          <p:nvSpPr>
            <p:cNvPr id="201" name="Shape 201"/>
            <p:cNvSpPr/>
            <p:nvPr/>
          </p:nvSpPr>
          <p:spPr>
            <a:xfrm>
              <a:off x="5944257" y="4248678"/>
              <a:ext cx="31750" cy="31114"/>
            </a:xfrm>
            <a:custGeom>
              <a:avLst/>
              <a:gdLst/>
              <a:ahLst/>
              <a:cxnLst/>
              <a:rect l="0" t="0" r="0" b="0"/>
              <a:pathLst>
                <a:path w="120000" h="120000" extrusionOk="0">
                  <a:moveTo>
                    <a:pt x="68197" y="0"/>
                  </a:moveTo>
                  <a:lnTo>
                    <a:pt x="45297" y="640"/>
                  </a:lnTo>
                  <a:lnTo>
                    <a:pt x="24419" y="9962"/>
                  </a:lnTo>
                  <a:lnTo>
                    <a:pt x="8212" y="27379"/>
                  </a:lnTo>
                  <a:lnTo>
                    <a:pt x="0" y="49852"/>
                  </a:lnTo>
                  <a:lnTo>
                    <a:pt x="933" y="73082"/>
                  </a:lnTo>
                  <a:lnTo>
                    <a:pt x="10389" y="94375"/>
                  </a:lnTo>
                  <a:lnTo>
                    <a:pt x="27745" y="111036"/>
                  </a:lnTo>
                  <a:lnTo>
                    <a:pt x="50037" y="119672"/>
                  </a:lnTo>
                  <a:lnTo>
                    <a:pt x="72952" y="119020"/>
                  </a:lnTo>
                  <a:lnTo>
                    <a:pt x="93830" y="109702"/>
                  </a:lnTo>
                  <a:lnTo>
                    <a:pt x="110018" y="92327"/>
                  </a:lnTo>
                  <a:lnTo>
                    <a:pt x="118253" y="69803"/>
                  </a:lnTo>
                  <a:lnTo>
                    <a:pt x="117316" y="46559"/>
                  </a:lnTo>
                  <a:lnTo>
                    <a:pt x="107845" y="25273"/>
                  </a:lnTo>
                  <a:lnTo>
                    <a:pt x="90481" y="8619"/>
                  </a:lnTo>
                  <a:lnTo>
                    <a:pt x="68197" y="0"/>
                  </a:lnTo>
                  <a:close/>
                </a:path>
              </a:pathLst>
            </a:custGeom>
            <a:solidFill>
              <a:srgbClr val="231F2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02" name="Shape 202"/>
            <p:cNvSpPr/>
            <p:nvPr/>
          </p:nvSpPr>
          <p:spPr>
            <a:xfrm>
              <a:off x="5907782" y="4365567"/>
              <a:ext cx="151129" cy="149225"/>
            </a:xfrm>
            <a:custGeom>
              <a:avLst/>
              <a:gdLst/>
              <a:ahLst/>
              <a:cxnLst/>
              <a:rect l="0" t="0" r="0" b="0"/>
              <a:pathLst>
                <a:path w="120000" h="120000" extrusionOk="0">
                  <a:moveTo>
                    <a:pt x="68853" y="0"/>
                  </a:moveTo>
                  <a:lnTo>
                    <a:pt x="45696" y="610"/>
                  </a:lnTo>
                  <a:lnTo>
                    <a:pt x="24605" y="9903"/>
                  </a:lnTo>
                  <a:lnTo>
                    <a:pt x="8257" y="27278"/>
                  </a:lnTo>
                  <a:lnTo>
                    <a:pt x="0" y="49786"/>
                  </a:lnTo>
                  <a:lnTo>
                    <a:pt x="995" y="73063"/>
                  </a:lnTo>
                  <a:lnTo>
                    <a:pt x="10604" y="94411"/>
                  </a:lnTo>
                  <a:lnTo>
                    <a:pt x="28183" y="111134"/>
                  </a:lnTo>
                  <a:lnTo>
                    <a:pt x="50726" y="119801"/>
                  </a:lnTo>
                  <a:lnTo>
                    <a:pt x="73886" y="119190"/>
                  </a:lnTo>
                  <a:lnTo>
                    <a:pt x="94982" y="109897"/>
                  </a:lnTo>
                  <a:lnTo>
                    <a:pt x="111337" y="92517"/>
                  </a:lnTo>
                  <a:lnTo>
                    <a:pt x="119587" y="70013"/>
                  </a:lnTo>
                  <a:lnTo>
                    <a:pt x="118586" y="46737"/>
                  </a:lnTo>
                  <a:lnTo>
                    <a:pt x="108976" y="25389"/>
                  </a:lnTo>
                  <a:lnTo>
                    <a:pt x="91400" y="8670"/>
                  </a:lnTo>
                  <a:lnTo>
                    <a:pt x="68853" y="0"/>
                  </a:lnTo>
                  <a:close/>
                </a:path>
              </a:pathLst>
            </a:custGeom>
            <a:solidFill>
              <a:srgbClr val="FBB04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03" name="Shape 203"/>
            <p:cNvSpPr/>
            <p:nvPr/>
          </p:nvSpPr>
          <p:spPr>
            <a:xfrm>
              <a:off x="5907782" y="4365567"/>
              <a:ext cx="151129" cy="149225"/>
            </a:xfrm>
            <a:custGeom>
              <a:avLst/>
              <a:gdLst/>
              <a:ahLst/>
              <a:cxnLst/>
              <a:rect l="0" t="0" r="0" b="0"/>
              <a:pathLst>
                <a:path w="120000" h="120000" extrusionOk="0">
                  <a:moveTo>
                    <a:pt x="91400" y="8670"/>
                  </a:moveTo>
                  <a:lnTo>
                    <a:pt x="108976" y="25389"/>
                  </a:lnTo>
                  <a:lnTo>
                    <a:pt x="118586" y="46737"/>
                  </a:lnTo>
                  <a:lnTo>
                    <a:pt x="119587" y="70013"/>
                  </a:lnTo>
                  <a:lnTo>
                    <a:pt x="111337" y="92517"/>
                  </a:lnTo>
                  <a:lnTo>
                    <a:pt x="94982" y="109897"/>
                  </a:lnTo>
                  <a:lnTo>
                    <a:pt x="73886" y="119190"/>
                  </a:lnTo>
                  <a:lnTo>
                    <a:pt x="50726" y="119801"/>
                  </a:lnTo>
                  <a:lnTo>
                    <a:pt x="28183" y="111134"/>
                  </a:lnTo>
                  <a:lnTo>
                    <a:pt x="10604" y="94411"/>
                  </a:lnTo>
                  <a:lnTo>
                    <a:pt x="995" y="73063"/>
                  </a:lnTo>
                  <a:lnTo>
                    <a:pt x="0" y="49786"/>
                  </a:lnTo>
                  <a:lnTo>
                    <a:pt x="8257" y="27278"/>
                  </a:lnTo>
                  <a:lnTo>
                    <a:pt x="24605" y="9903"/>
                  </a:lnTo>
                  <a:lnTo>
                    <a:pt x="45696" y="610"/>
                  </a:lnTo>
                  <a:lnTo>
                    <a:pt x="68853" y="0"/>
                  </a:lnTo>
                  <a:lnTo>
                    <a:pt x="91400" y="8670"/>
                  </a:lnTo>
                  <a:close/>
                </a:path>
              </a:pathLst>
            </a:custGeom>
            <a:noFill/>
            <a:ln w="44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04" name="Shape 204"/>
            <p:cNvSpPr/>
            <p:nvPr/>
          </p:nvSpPr>
          <p:spPr>
            <a:xfrm>
              <a:off x="5968803" y="4422916"/>
              <a:ext cx="29845" cy="29845"/>
            </a:xfrm>
            <a:custGeom>
              <a:avLst/>
              <a:gdLst/>
              <a:ahLst/>
              <a:cxnLst/>
              <a:rect l="0" t="0" r="0" b="0"/>
              <a:pathLst>
                <a:path w="120000" h="120000" extrusionOk="0">
                  <a:moveTo>
                    <a:pt x="62398" y="0"/>
                  </a:moveTo>
                  <a:lnTo>
                    <a:pt x="30228" y="7148"/>
                  </a:lnTo>
                  <a:lnTo>
                    <a:pt x="0" y="55607"/>
                  </a:lnTo>
                  <a:lnTo>
                    <a:pt x="7607" y="87672"/>
                  </a:lnTo>
                  <a:lnTo>
                    <a:pt x="56781" y="118415"/>
                  </a:lnTo>
                  <a:lnTo>
                    <a:pt x="89003" y="111214"/>
                  </a:lnTo>
                  <a:lnTo>
                    <a:pt x="119284" y="62808"/>
                  </a:lnTo>
                  <a:lnTo>
                    <a:pt x="111572" y="30686"/>
                  </a:lnTo>
                  <a:lnTo>
                    <a:pt x="62398" y="0"/>
                  </a:lnTo>
                  <a:close/>
                </a:path>
              </a:pathLst>
            </a:custGeom>
            <a:solidFill>
              <a:srgbClr val="231F2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05" name="Shape 205"/>
            <p:cNvSpPr/>
            <p:nvPr/>
          </p:nvSpPr>
          <p:spPr>
            <a:xfrm>
              <a:off x="6885964" y="4367510"/>
              <a:ext cx="151129" cy="149225"/>
            </a:xfrm>
            <a:custGeom>
              <a:avLst/>
              <a:gdLst/>
              <a:ahLst/>
              <a:cxnLst/>
              <a:rect l="0" t="0" r="0" b="0"/>
              <a:pathLst>
                <a:path w="120000" h="120000" extrusionOk="0">
                  <a:moveTo>
                    <a:pt x="68850" y="0"/>
                  </a:moveTo>
                  <a:lnTo>
                    <a:pt x="45696" y="611"/>
                  </a:lnTo>
                  <a:lnTo>
                    <a:pt x="24605" y="9907"/>
                  </a:lnTo>
                  <a:lnTo>
                    <a:pt x="8253" y="27288"/>
                  </a:lnTo>
                  <a:lnTo>
                    <a:pt x="0" y="49790"/>
                  </a:lnTo>
                  <a:lnTo>
                    <a:pt x="995" y="73063"/>
                  </a:lnTo>
                  <a:lnTo>
                    <a:pt x="10601" y="94407"/>
                  </a:lnTo>
                  <a:lnTo>
                    <a:pt x="28179" y="111124"/>
                  </a:lnTo>
                  <a:lnTo>
                    <a:pt x="50726" y="119795"/>
                  </a:lnTo>
                  <a:lnTo>
                    <a:pt x="73885" y="119185"/>
                  </a:lnTo>
                  <a:lnTo>
                    <a:pt x="94979" y="109892"/>
                  </a:lnTo>
                  <a:lnTo>
                    <a:pt x="111333" y="92517"/>
                  </a:lnTo>
                  <a:lnTo>
                    <a:pt x="119585" y="70010"/>
                  </a:lnTo>
                  <a:lnTo>
                    <a:pt x="118585" y="46737"/>
                  </a:lnTo>
                  <a:lnTo>
                    <a:pt x="108976" y="25391"/>
                  </a:lnTo>
                  <a:lnTo>
                    <a:pt x="91396" y="8670"/>
                  </a:lnTo>
                  <a:lnTo>
                    <a:pt x="68850" y="0"/>
                  </a:lnTo>
                  <a:close/>
                </a:path>
              </a:pathLst>
            </a:custGeom>
            <a:solidFill>
              <a:srgbClr val="FBB04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06" name="Shape 206"/>
            <p:cNvSpPr/>
            <p:nvPr/>
          </p:nvSpPr>
          <p:spPr>
            <a:xfrm>
              <a:off x="6885964" y="4367510"/>
              <a:ext cx="151129" cy="149225"/>
            </a:xfrm>
            <a:custGeom>
              <a:avLst/>
              <a:gdLst/>
              <a:ahLst/>
              <a:cxnLst/>
              <a:rect l="0" t="0" r="0" b="0"/>
              <a:pathLst>
                <a:path w="120000" h="120000" extrusionOk="0">
                  <a:moveTo>
                    <a:pt x="91396" y="8670"/>
                  </a:moveTo>
                  <a:lnTo>
                    <a:pt x="108976" y="25391"/>
                  </a:lnTo>
                  <a:lnTo>
                    <a:pt x="118585" y="46737"/>
                  </a:lnTo>
                  <a:lnTo>
                    <a:pt x="119585" y="70010"/>
                  </a:lnTo>
                  <a:lnTo>
                    <a:pt x="111333" y="92517"/>
                  </a:lnTo>
                  <a:lnTo>
                    <a:pt x="94979" y="109892"/>
                  </a:lnTo>
                  <a:lnTo>
                    <a:pt x="73885" y="119185"/>
                  </a:lnTo>
                  <a:lnTo>
                    <a:pt x="50726" y="119795"/>
                  </a:lnTo>
                  <a:lnTo>
                    <a:pt x="28179" y="111124"/>
                  </a:lnTo>
                  <a:lnTo>
                    <a:pt x="10601" y="94407"/>
                  </a:lnTo>
                  <a:lnTo>
                    <a:pt x="995" y="73063"/>
                  </a:lnTo>
                  <a:lnTo>
                    <a:pt x="0" y="49790"/>
                  </a:lnTo>
                  <a:lnTo>
                    <a:pt x="8253" y="27288"/>
                  </a:lnTo>
                  <a:lnTo>
                    <a:pt x="24605" y="9907"/>
                  </a:lnTo>
                  <a:lnTo>
                    <a:pt x="45696" y="611"/>
                  </a:lnTo>
                  <a:lnTo>
                    <a:pt x="68850" y="0"/>
                  </a:lnTo>
                  <a:lnTo>
                    <a:pt x="91396" y="8670"/>
                  </a:lnTo>
                  <a:close/>
                </a:path>
              </a:pathLst>
            </a:custGeom>
            <a:noFill/>
            <a:ln w="44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07" name="Shape 207"/>
            <p:cNvSpPr/>
            <p:nvPr/>
          </p:nvSpPr>
          <p:spPr>
            <a:xfrm>
              <a:off x="6946982" y="4424855"/>
              <a:ext cx="29845" cy="29845"/>
            </a:xfrm>
            <a:custGeom>
              <a:avLst/>
              <a:gdLst/>
              <a:ahLst/>
              <a:cxnLst/>
              <a:rect l="0" t="0" r="0" b="0"/>
              <a:pathLst>
                <a:path w="120000" h="120000" extrusionOk="0">
                  <a:moveTo>
                    <a:pt x="62498" y="0"/>
                  </a:moveTo>
                  <a:lnTo>
                    <a:pt x="30280" y="7197"/>
                  </a:lnTo>
                  <a:lnTo>
                    <a:pt x="0" y="55607"/>
                  </a:lnTo>
                  <a:lnTo>
                    <a:pt x="7655" y="87725"/>
                  </a:lnTo>
                  <a:lnTo>
                    <a:pt x="56781" y="118415"/>
                  </a:lnTo>
                  <a:lnTo>
                    <a:pt x="89003" y="111214"/>
                  </a:lnTo>
                  <a:lnTo>
                    <a:pt x="119232" y="62804"/>
                  </a:lnTo>
                  <a:lnTo>
                    <a:pt x="111572" y="30686"/>
                  </a:lnTo>
                  <a:lnTo>
                    <a:pt x="62498" y="0"/>
                  </a:lnTo>
                  <a:close/>
                </a:path>
              </a:pathLst>
            </a:custGeom>
            <a:solidFill>
              <a:srgbClr val="231F2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08" name="Shape 208"/>
            <p:cNvSpPr/>
            <p:nvPr/>
          </p:nvSpPr>
          <p:spPr>
            <a:xfrm>
              <a:off x="5824001" y="4236303"/>
              <a:ext cx="1286510" cy="204470"/>
            </a:xfrm>
            <a:custGeom>
              <a:avLst/>
              <a:gdLst/>
              <a:ahLst/>
              <a:cxnLst/>
              <a:rect l="0" t="0" r="0" b="0"/>
              <a:pathLst>
                <a:path w="120000" h="120000" extrusionOk="0">
                  <a:moveTo>
                    <a:pt x="1575" y="0"/>
                  </a:moveTo>
                  <a:lnTo>
                    <a:pt x="640" y="4251"/>
                  </a:lnTo>
                  <a:lnTo>
                    <a:pt x="0" y="13987"/>
                  </a:lnTo>
                  <a:lnTo>
                    <a:pt x="394" y="26096"/>
                  </a:lnTo>
                  <a:lnTo>
                    <a:pt x="4152" y="42959"/>
                  </a:lnTo>
                  <a:lnTo>
                    <a:pt x="13794" y="68492"/>
                  </a:lnTo>
                  <a:lnTo>
                    <a:pt x="17666" y="78371"/>
                  </a:lnTo>
                  <a:lnTo>
                    <a:pt x="21284" y="87177"/>
                  </a:lnTo>
                  <a:lnTo>
                    <a:pt x="24703" y="94918"/>
                  </a:lnTo>
                  <a:lnTo>
                    <a:pt x="31149" y="107232"/>
                  </a:lnTo>
                  <a:lnTo>
                    <a:pt x="37427" y="115374"/>
                  </a:lnTo>
                  <a:lnTo>
                    <a:pt x="43959" y="119400"/>
                  </a:lnTo>
                  <a:lnTo>
                    <a:pt x="47452" y="119889"/>
                  </a:lnTo>
                  <a:lnTo>
                    <a:pt x="51167" y="119372"/>
                  </a:lnTo>
                  <a:lnTo>
                    <a:pt x="55157" y="117855"/>
                  </a:lnTo>
                  <a:lnTo>
                    <a:pt x="59474" y="115347"/>
                  </a:lnTo>
                  <a:lnTo>
                    <a:pt x="64172" y="111854"/>
                  </a:lnTo>
                  <a:lnTo>
                    <a:pt x="69303" y="107384"/>
                  </a:lnTo>
                  <a:lnTo>
                    <a:pt x="74919" y="101945"/>
                  </a:lnTo>
                  <a:lnTo>
                    <a:pt x="112139" y="60466"/>
                  </a:lnTo>
                  <a:lnTo>
                    <a:pt x="116646" y="53825"/>
                  </a:lnTo>
                  <a:lnTo>
                    <a:pt x="119829" y="40099"/>
                  </a:lnTo>
                  <a:lnTo>
                    <a:pt x="119899" y="33483"/>
                  </a:lnTo>
                  <a:lnTo>
                    <a:pt x="46810" y="33483"/>
                  </a:lnTo>
                  <a:lnTo>
                    <a:pt x="43068" y="33391"/>
                  </a:lnTo>
                  <a:lnTo>
                    <a:pt x="36347" y="31976"/>
                  </a:lnTo>
                  <a:lnTo>
                    <a:pt x="30248" y="28886"/>
                  </a:lnTo>
                  <a:lnTo>
                    <a:pt x="24294" y="24083"/>
                  </a:lnTo>
                  <a:lnTo>
                    <a:pt x="18011" y="17526"/>
                  </a:lnTo>
                  <a:lnTo>
                    <a:pt x="3455" y="324"/>
                  </a:lnTo>
                  <a:lnTo>
                    <a:pt x="1575" y="0"/>
                  </a:lnTo>
                  <a:close/>
                </a:path>
                <a:path w="120000" h="120000" extrusionOk="0">
                  <a:moveTo>
                    <a:pt x="116190" y="11235"/>
                  </a:moveTo>
                  <a:lnTo>
                    <a:pt x="113572" y="11898"/>
                  </a:lnTo>
                  <a:lnTo>
                    <a:pt x="112380" y="12980"/>
                  </a:lnTo>
                  <a:lnTo>
                    <a:pt x="71712" y="27977"/>
                  </a:lnTo>
                  <a:lnTo>
                    <a:pt x="55354" y="32459"/>
                  </a:lnTo>
                  <a:lnTo>
                    <a:pt x="50886" y="33171"/>
                  </a:lnTo>
                  <a:lnTo>
                    <a:pt x="46810" y="33483"/>
                  </a:lnTo>
                  <a:lnTo>
                    <a:pt x="119899" y="33483"/>
                  </a:lnTo>
                  <a:lnTo>
                    <a:pt x="119972" y="26680"/>
                  </a:lnTo>
                  <a:lnTo>
                    <a:pt x="118802" y="14870"/>
                  </a:lnTo>
                  <a:lnTo>
                    <a:pt x="116190" y="11235"/>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09" name="Shape 209"/>
            <p:cNvSpPr/>
            <p:nvPr/>
          </p:nvSpPr>
          <p:spPr>
            <a:xfrm>
              <a:off x="5824001" y="4236303"/>
              <a:ext cx="1286510" cy="204470"/>
            </a:xfrm>
            <a:custGeom>
              <a:avLst/>
              <a:gdLst/>
              <a:ahLst/>
              <a:cxnLst/>
              <a:rect l="0" t="0" r="0" b="0"/>
              <a:pathLst>
                <a:path w="120000" h="120000" extrusionOk="0">
                  <a:moveTo>
                    <a:pt x="5079" y="45485"/>
                  </a:moveTo>
                  <a:lnTo>
                    <a:pt x="9616" y="57532"/>
                  </a:lnTo>
                  <a:lnTo>
                    <a:pt x="13794" y="68492"/>
                  </a:lnTo>
                  <a:lnTo>
                    <a:pt x="17666" y="78371"/>
                  </a:lnTo>
                  <a:lnTo>
                    <a:pt x="21284" y="87177"/>
                  </a:lnTo>
                  <a:lnTo>
                    <a:pt x="24703" y="94918"/>
                  </a:lnTo>
                  <a:lnTo>
                    <a:pt x="31149" y="107232"/>
                  </a:lnTo>
                  <a:lnTo>
                    <a:pt x="37427" y="115374"/>
                  </a:lnTo>
                  <a:lnTo>
                    <a:pt x="43959" y="119400"/>
                  </a:lnTo>
                  <a:lnTo>
                    <a:pt x="47452" y="119889"/>
                  </a:lnTo>
                  <a:lnTo>
                    <a:pt x="51167" y="119372"/>
                  </a:lnTo>
                  <a:lnTo>
                    <a:pt x="55157" y="117855"/>
                  </a:lnTo>
                  <a:lnTo>
                    <a:pt x="59474" y="115347"/>
                  </a:lnTo>
                  <a:lnTo>
                    <a:pt x="64172" y="111854"/>
                  </a:lnTo>
                  <a:lnTo>
                    <a:pt x="69303" y="107384"/>
                  </a:lnTo>
                  <a:lnTo>
                    <a:pt x="74919" y="101945"/>
                  </a:lnTo>
                  <a:lnTo>
                    <a:pt x="81075" y="95544"/>
                  </a:lnTo>
                  <a:lnTo>
                    <a:pt x="87821" y="88188"/>
                  </a:lnTo>
                  <a:lnTo>
                    <a:pt x="95213" y="79885"/>
                  </a:lnTo>
                  <a:lnTo>
                    <a:pt x="103301" y="70641"/>
                  </a:lnTo>
                  <a:lnTo>
                    <a:pt x="112139" y="60466"/>
                  </a:lnTo>
                  <a:lnTo>
                    <a:pt x="116646" y="53825"/>
                  </a:lnTo>
                  <a:lnTo>
                    <a:pt x="119829" y="40099"/>
                  </a:lnTo>
                  <a:lnTo>
                    <a:pt x="119972" y="26680"/>
                  </a:lnTo>
                  <a:lnTo>
                    <a:pt x="118802" y="14870"/>
                  </a:lnTo>
                  <a:lnTo>
                    <a:pt x="116190" y="11235"/>
                  </a:lnTo>
                  <a:lnTo>
                    <a:pt x="113572" y="11898"/>
                  </a:lnTo>
                  <a:lnTo>
                    <a:pt x="112380" y="12980"/>
                  </a:lnTo>
                  <a:lnTo>
                    <a:pt x="102629" y="16710"/>
                  </a:lnTo>
                  <a:lnTo>
                    <a:pt x="93745" y="20079"/>
                  </a:lnTo>
                  <a:lnTo>
                    <a:pt x="85671" y="23083"/>
                  </a:lnTo>
                  <a:lnTo>
                    <a:pt x="78346" y="25718"/>
                  </a:lnTo>
                  <a:lnTo>
                    <a:pt x="71712" y="27977"/>
                  </a:lnTo>
                  <a:lnTo>
                    <a:pt x="65708" y="29858"/>
                  </a:lnTo>
                  <a:lnTo>
                    <a:pt x="60275" y="31353"/>
                  </a:lnTo>
                  <a:lnTo>
                    <a:pt x="55354" y="32459"/>
                  </a:lnTo>
                  <a:lnTo>
                    <a:pt x="50886" y="33171"/>
                  </a:lnTo>
                  <a:lnTo>
                    <a:pt x="46810" y="33483"/>
                  </a:lnTo>
                  <a:lnTo>
                    <a:pt x="43068" y="33391"/>
                  </a:lnTo>
                  <a:lnTo>
                    <a:pt x="36347" y="31976"/>
                  </a:lnTo>
                  <a:lnTo>
                    <a:pt x="30248" y="28886"/>
                  </a:lnTo>
                  <a:lnTo>
                    <a:pt x="24294" y="24083"/>
                  </a:lnTo>
                  <a:lnTo>
                    <a:pt x="18011" y="17526"/>
                  </a:lnTo>
                  <a:lnTo>
                    <a:pt x="10923" y="9178"/>
                  </a:lnTo>
                  <a:lnTo>
                    <a:pt x="6928" y="4320"/>
                  </a:lnTo>
                  <a:lnTo>
                    <a:pt x="3455" y="324"/>
                  </a:lnTo>
                  <a:lnTo>
                    <a:pt x="1575" y="0"/>
                  </a:lnTo>
                  <a:lnTo>
                    <a:pt x="640" y="4251"/>
                  </a:lnTo>
                  <a:lnTo>
                    <a:pt x="0" y="13987"/>
                  </a:lnTo>
                  <a:lnTo>
                    <a:pt x="394" y="26096"/>
                  </a:lnTo>
                  <a:lnTo>
                    <a:pt x="2185" y="36125"/>
                  </a:lnTo>
                  <a:lnTo>
                    <a:pt x="4152" y="42959"/>
                  </a:lnTo>
                  <a:lnTo>
                    <a:pt x="5079" y="45485"/>
                  </a:lnTo>
                  <a:close/>
                </a:path>
              </a:pathLst>
            </a:custGeom>
            <a:noFill/>
            <a:ln w="44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0" name="Shape 210"/>
            <p:cNvSpPr/>
            <p:nvPr/>
          </p:nvSpPr>
          <p:spPr>
            <a:xfrm>
              <a:off x="5414596" y="4767094"/>
              <a:ext cx="31750" cy="31114"/>
            </a:xfrm>
            <a:custGeom>
              <a:avLst/>
              <a:gdLst/>
              <a:ahLst/>
              <a:cxnLst/>
              <a:rect l="0" t="0" r="0" b="0"/>
              <a:pathLst>
                <a:path w="120000" h="120000" extrusionOk="0">
                  <a:moveTo>
                    <a:pt x="68197" y="0"/>
                  </a:moveTo>
                  <a:lnTo>
                    <a:pt x="45297" y="640"/>
                  </a:lnTo>
                  <a:lnTo>
                    <a:pt x="24419" y="9962"/>
                  </a:lnTo>
                  <a:lnTo>
                    <a:pt x="8212" y="27379"/>
                  </a:lnTo>
                  <a:lnTo>
                    <a:pt x="0" y="49852"/>
                  </a:lnTo>
                  <a:lnTo>
                    <a:pt x="933" y="73082"/>
                  </a:lnTo>
                  <a:lnTo>
                    <a:pt x="10389" y="94375"/>
                  </a:lnTo>
                  <a:lnTo>
                    <a:pt x="27745" y="111036"/>
                  </a:lnTo>
                  <a:lnTo>
                    <a:pt x="50037" y="119672"/>
                  </a:lnTo>
                  <a:lnTo>
                    <a:pt x="72952" y="119020"/>
                  </a:lnTo>
                  <a:lnTo>
                    <a:pt x="93830" y="109702"/>
                  </a:lnTo>
                  <a:lnTo>
                    <a:pt x="110018" y="92327"/>
                  </a:lnTo>
                  <a:lnTo>
                    <a:pt x="118253" y="69803"/>
                  </a:lnTo>
                  <a:lnTo>
                    <a:pt x="117316" y="46559"/>
                  </a:lnTo>
                  <a:lnTo>
                    <a:pt x="107845" y="25273"/>
                  </a:lnTo>
                  <a:lnTo>
                    <a:pt x="90481" y="8619"/>
                  </a:lnTo>
                  <a:lnTo>
                    <a:pt x="68197" y="0"/>
                  </a:lnTo>
                  <a:close/>
                </a:path>
              </a:pathLst>
            </a:custGeom>
            <a:solidFill>
              <a:srgbClr val="231F2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1" name="Shape 211"/>
            <p:cNvSpPr/>
            <p:nvPr/>
          </p:nvSpPr>
          <p:spPr>
            <a:xfrm>
              <a:off x="5378119" y="4883983"/>
              <a:ext cx="151129" cy="149225"/>
            </a:xfrm>
            <a:custGeom>
              <a:avLst/>
              <a:gdLst/>
              <a:ahLst/>
              <a:cxnLst/>
              <a:rect l="0" t="0" r="0" b="0"/>
              <a:pathLst>
                <a:path w="120000" h="120000" extrusionOk="0">
                  <a:moveTo>
                    <a:pt x="68853" y="0"/>
                  </a:moveTo>
                  <a:lnTo>
                    <a:pt x="45696" y="610"/>
                  </a:lnTo>
                  <a:lnTo>
                    <a:pt x="24605" y="9903"/>
                  </a:lnTo>
                  <a:lnTo>
                    <a:pt x="8257" y="27278"/>
                  </a:lnTo>
                  <a:lnTo>
                    <a:pt x="0" y="49786"/>
                  </a:lnTo>
                  <a:lnTo>
                    <a:pt x="995" y="73063"/>
                  </a:lnTo>
                  <a:lnTo>
                    <a:pt x="10604" y="94411"/>
                  </a:lnTo>
                  <a:lnTo>
                    <a:pt x="28183" y="111134"/>
                  </a:lnTo>
                  <a:lnTo>
                    <a:pt x="50726" y="119801"/>
                  </a:lnTo>
                  <a:lnTo>
                    <a:pt x="73886" y="119190"/>
                  </a:lnTo>
                  <a:lnTo>
                    <a:pt x="94982" y="109897"/>
                  </a:lnTo>
                  <a:lnTo>
                    <a:pt x="111337" y="92517"/>
                  </a:lnTo>
                  <a:lnTo>
                    <a:pt x="119587" y="70013"/>
                  </a:lnTo>
                  <a:lnTo>
                    <a:pt x="118586" y="46737"/>
                  </a:lnTo>
                  <a:lnTo>
                    <a:pt x="108976" y="25389"/>
                  </a:lnTo>
                  <a:lnTo>
                    <a:pt x="91400" y="8670"/>
                  </a:lnTo>
                  <a:lnTo>
                    <a:pt x="68853" y="0"/>
                  </a:lnTo>
                  <a:close/>
                </a:path>
              </a:pathLst>
            </a:custGeom>
            <a:solidFill>
              <a:srgbClr val="FBB04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2" name="Shape 212"/>
            <p:cNvSpPr/>
            <p:nvPr/>
          </p:nvSpPr>
          <p:spPr>
            <a:xfrm>
              <a:off x="5378119" y="4883983"/>
              <a:ext cx="151129" cy="149225"/>
            </a:xfrm>
            <a:custGeom>
              <a:avLst/>
              <a:gdLst/>
              <a:ahLst/>
              <a:cxnLst/>
              <a:rect l="0" t="0" r="0" b="0"/>
              <a:pathLst>
                <a:path w="120000" h="120000" extrusionOk="0">
                  <a:moveTo>
                    <a:pt x="91400" y="8670"/>
                  </a:moveTo>
                  <a:lnTo>
                    <a:pt x="108976" y="25389"/>
                  </a:lnTo>
                  <a:lnTo>
                    <a:pt x="118586" y="46737"/>
                  </a:lnTo>
                  <a:lnTo>
                    <a:pt x="119587" y="70013"/>
                  </a:lnTo>
                  <a:lnTo>
                    <a:pt x="111337" y="92517"/>
                  </a:lnTo>
                  <a:lnTo>
                    <a:pt x="94982" y="109897"/>
                  </a:lnTo>
                  <a:lnTo>
                    <a:pt x="73886" y="119190"/>
                  </a:lnTo>
                  <a:lnTo>
                    <a:pt x="50726" y="119801"/>
                  </a:lnTo>
                  <a:lnTo>
                    <a:pt x="28183" y="111134"/>
                  </a:lnTo>
                  <a:lnTo>
                    <a:pt x="10604" y="94411"/>
                  </a:lnTo>
                  <a:lnTo>
                    <a:pt x="995" y="73063"/>
                  </a:lnTo>
                  <a:lnTo>
                    <a:pt x="0" y="49786"/>
                  </a:lnTo>
                  <a:lnTo>
                    <a:pt x="8257" y="27278"/>
                  </a:lnTo>
                  <a:lnTo>
                    <a:pt x="24605" y="9903"/>
                  </a:lnTo>
                  <a:lnTo>
                    <a:pt x="45696" y="610"/>
                  </a:lnTo>
                  <a:lnTo>
                    <a:pt x="68853" y="0"/>
                  </a:lnTo>
                  <a:lnTo>
                    <a:pt x="91400" y="8670"/>
                  </a:lnTo>
                  <a:close/>
                </a:path>
              </a:pathLst>
            </a:custGeom>
            <a:noFill/>
            <a:ln w="44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3" name="Shape 213"/>
            <p:cNvSpPr/>
            <p:nvPr/>
          </p:nvSpPr>
          <p:spPr>
            <a:xfrm>
              <a:off x="5439142" y="4941332"/>
              <a:ext cx="29845" cy="29845"/>
            </a:xfrm>
            <a:custGeom>
              <a:avLst/>
              <a:gdLst/>
              <a:ahLst/>
              <a:cxnLst/>
              <a:rect l="0" t="0" r="0" b="0"/>
              <a:pathLst>
                <a:path w="120000" h="120000" extrusionOk="0">
                  <a:moveTo>
                    <a:pt x="62398" y="0"/>
                  </a:moveTo>
                  <a:lnTo>
                    <a:pt x="30228" y="7148"/>
                  </a:lnTo>
                  <a:lnTo>
                    <a:pt x="0" y="55607"/>
                  </a:lnTo>
                  <a:lnTo>
                    <a:pt x="7607" y="87672"/>
                  </a:lnTo>
                  <a:lnTo>
                    <a:pt x="56781" y="118415"/>
                  </a:lnTo>
                  <a:lnTo>
                    <a:pt x="89003" y="111214"/>
                  </a:lnTo>
                  <a:lnTo>
                    <a:pt x="119284" y="62808"/>
                  </a:lnTo>
                  <a:lnTo>
                    <a:pt x="111572" y="30686"/>
                  </a:lnTo>
                  <a:lnTo>
                    <a:pt x="62398" y="0"/>
                  </a:lnTo>
                  <a:close/>
                </a:path>
              </a:pathLst>
            </a:custGeom>
            <a:solidFill>
              <a:srgbClr val="231F2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4" name="Shape 214"/>
            <p:cNvSpPr/>
            <p:nvPr/>
          </p:nvSpPr>
          <p:spPr>
            <a:xfrm>
              <a:off x="6356303" y="4885926"/>
              <a:ext cx="151129" cy="149225"/>
            </a:xfrm>
            <a:custGeom>
              <a:avLst/>
              <a:gdLst/>
              <a:ahLst/>
              <a:cxnLst/>
              <a:rect l="0" t="0" r="0" b="0"/>
              <a:pathLst>
                <a:path w="120000" h="120000" extrusionOk="0">
                  <a:moveTo>
                    <a:pt x="68850" y="0"/>
                  </a:moveTo>
                  <a:lnTo>
                    <a:pt x="45696" y="611"/>
                  </a:lnTo>
                  <a:lnTo>
                    <a:pt x="24605" y="9907"/>
                  </a:lnTo>
                  <a:lnTo>
                    <a:pt x="8253" y="27288"/>
                  </a:lnTo>
                  <a:lnTo>
                    <a:pt x="0" y="49790"/>
                  </a:lnTo>
                  <a:lnTo>
                    <a:pt x="995" y="73063"/>
                  </a:lnTo>
                  <a:lnTo>
                    <a:pt x="10601" y="94407"/>
                  </a:lnTo>
                  <a:lnTo>
                    <a:pt x="28179" y="111124"/>
                  </a:lnTo>
                  <a:lnTo>
                    <a:pt x="50726" y="119795"/>
                  </a:lnTo>
                  <a:lnTo>
                    <a:pt x="73885" y="119185"/>
                  </a:lnTo>
                  <a:lnTo>
                    <a:pt x="94979" y="109892"/>
                  </a:lnTo>
                  <a:lnTo>
                    <a:pt x="111333" y="92517"/>
                  </a:lnTo>
                  <a:lnTo>
                    <a:pt x="119585" y="70010"/>
                  </a:lnTo>
                  <a:lnTo>
                    <a:pt x="118585" y="46737"/>
                  </a:lnTo>
                  <a:lnTo>
                    <a:pt x="108976" y="25391"/>
                  </a:lnTo>
                  <a:lnTo>
                    <a:pt x="91396" y="8670"/>
                  </a:lnTo>
                  <a:lnTo>
                    <a:pt x="68850" y="0"/>
                  </a:lnTo>
                  <a:close/>
                </a:path>
              </a:pathLst>
            </a:custGeom>
            <a:solidFill>
              <a:srgbClr val="FBB04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5" name="Shape 215"/>
            <p:cNvSpPr/>
            <p:nvPr/>
          </p:nvSpPr>
          <p:spPr>
            <a:xfrm>
              <a:off x="6356303" y="4885926"/>
              <a:ext cx="151129" cy="149225"/>
            </a:xfrm>
            <a:custGeom>
              <a:avLst/>
              <a:gdLst/>
              <a:ahLst/>
              <a:cxnLst/>
              <a:rect l="0" t="0" r="0" b="0"/>
              <a:pathLst>
                <a:path w="120000" h="120000" extrusionOk="0">
                  <a:moveTo>
                    <a:pt x="91396" y="8670"/>
                  </a:moveTo>
                  <a:lnTo>
                    <a:pt x="108976" y="25391"/>
                  </a:lnTo>
                  <a:lnTo>
                    <a:pt x="118585" y="46737"/>
                  </a:lnTo>
                  <a:lnTo>
                    <a:pt x="119585" y="70010"/>
                  </a:lnTo>
                  <a:lnTo>
                    <a:pt x="111333" y="92517"/>
                  </a:lnTo>
                  <a:lnTo>
                    <a:pt x="94979" y="109892"/>
                  </a:lnTo>
                  <a:lnTo>
                    <a:pt x="73885" y="119185"/>
                  </a:lnTo>
                  <a:lnTo>
                    <a:pt x="50726" y="119795"/>
                  </a:lnTo>
                  <a:lnTo>
                    <a:pt x="28179" y="111124"/>
                  </a:lnTo>
                  <a:lnTo>
                    <a:pt x="10601" y="94407"/>
                  </a:lnTo>
                  <a:lnTo>
                    <a:pt x="995" y="73063"/>
                  </a:lnTo>
                  <a:lnTo>
                    <a:pt x="0" y="49790"/>
                  </a:lnTo>
                  <a:lnTo>
                    <a:pt x="8253" y="27288"/>
                  </a:lnTo>
                  <a:lnTo>
                    <a:pt x="24605" y="9907"/>
                  </a:lnTo>
                  <a:lnTo>
                    <a:pt x="45696" y="611"/>
                  </a:lnTo>
                  <a:lnTo>
                    <a:pt x="68850" y="0"/>
                  </a:lnTo>
                  <a:lnTo>
                    <a:pt x="91396" y="8670"/>
                  </a:lnTo>
                  <a:close/>
                </a:path>
              </a:pathLst>
            </a:custGeom>
            <a:noFill/>
            <a:ln w="44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6" name="Shape 216"/>
            <p:cNvSpPr/>
            <p:nvPr/>
          </p:nvSpPr>
          <p:spPr>
            <a:xfrm>
              <a:off x="6417321" y="4943273"/>
              <a:ext cx="29845" cy="29845"/>
            </a:xfrm>
            <a:custGeom>
              <a:avLst/>
              <a:gdLst/>
              <a:ahLst/>
              <a:cxnLst/>
              <a:rect l="0" t="0" r="0" b="0"/>
              <a:pathLst>
                <a:path w="120000" h="120000" extrusionOk="0">
                  <a:moveTo>
                    <a:pt x="62498" y="0"/>
                  </a:moveTo>
                  <a:lnTo>
                    <a:pt x="30280" y="7197"/>
                  </a:lnTo>
                  <a:lnTo>
                    <a:pt x="0" y="55607"/>
                  </a:lnTo>
                  <a:lnTo>
                    <a:pt x="7659" y="87725"/>
                  </a:lnTo>
                  <a:lnTo>
                    <a:pt x="56781" y="118415"/>
                  </a:lnTo>
                  <a:lnTo>
                    <a:pt x="89003" y="111214"/>
                  </a:lnTo>
                  <a:lnTo>
                    <a:pt x="119232" y="62804"/>
                  </a:lnTo>
                  <a:lnTo>
                    <a:pt x="111572" y="30686"/>
                  </a:lnTo>
                  <a:lnTo>
                    <a:pt x="62498" y="0"/>
                  </a:lnTo>
                  <a:close/>
                </a:path>
              </a:pathLst>
            </a:custGeom>
            <a:solidFill>
              <a:srgbClr val="231F2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7" name="Shape 217"/>
            <p:cNvSpPr/>
            <p:nvPr/>
          </p:nvSpPr>
          <p:spPr>
            <a:xfrm>
              <a:off x="5294339" y="4754719"/>
              <a:ext cx="1286510" cy="204470"/>
            </a:xfrm>
            <a:custGeom>
              <a:avLst/>
              <a:gdLst/>
              <a:ahLst/>
              <a:cxnLst/>
              <a:rect l="0" t="0" r="0" b="0"/>
              <a:pathLst>
                <a:path w="120000" h="120000" extrusionOk="0">
                  <a:moveTo>
                    <a:pt x="1575" y="0"/>
                  </a:moveTo>
                  <a:lnTo>
                    <a:pt x="640" y="4251"/>
                  </a:lnTo>
                  <a:lnTo>
                    <a:pt x="0" y="13987"/>
                  </a:lnTo>
                  <a:lnTo>
                    <a:pt x="394" y="26096"/>
                  </a:lnTo>
                  <a:lnTo>
                    <a:pt x="4152" y="42959"/>
                  </a:lnTo>
                  <a:lnTo>
                    <a:pt x="13794" y="68492"/>
                  </a:lnTo>
                  <a:lnTo>
                    <a:pt x="17666" y="78371"/>
                  </a:lnTo>
                  <a:lnTo>
                    <a:pt x="21284" y="87177"/>
                  </a:lnTo>
                  <a:lnTo>
                    <a:pt x="24703" y="94918"/>
                  </a:lnTo>
                  <a:lnTo>
                    <a:pt x="31149" y="107232"/>
                  </a:lnTo>
                  <a:lnTo>
                    <a:pt x="37427" y="115374"/>
                  </a:lnTo>
                  <a:lnTo>
                    <a:pt x="43959" y="119400"/>
                  </a:lnTo>
                  <a:lnTo>
                    <a:pt x="47452" y="119889"/>
                  </a:lnTo>
                  <a:lnTo>
                    <a:pt x="51167" y="119372"/>
                  </a:lnTo>
                  <a:lnTo>
                    <a:pt x="55157" y="117855"/>
                  </a:lnTo>
                  <a:lnTo>
                    <a:pt x="59474" y="115347"/>
                  </a:lnTo>
                  <a:lnTo>
                    <a:pt x="64172" y="111854"/>
                  </a:lnTo>
                  <a:lnTo>
                    <a:pt x="69303" y="107384"/>
                  </a:lnTo>
                  <a:lnTo>
                    <a:pt x="74919" y="101945"/>
                  </a:lnTo>
                  <a:lnTo>
                    <a:pt x="112139" y="60466"/>
                  </a:lnTo>
                  <a:lnTo>
                    <a:pt x="116646" y="53825"/>
                  </a:lnTo>
                  <a:lnTo>
                    <a:pt x="119829" y="40099"/>
                  </a:lnTo>
                  <a:lnTo>
                    <a:pt x="119899" y="33483"/>
                  </a:lnTo>
                  <a:lnTo>
                    <a:pt x="46810" y="33483"/>
                  </a:lnTo>
                  <a:lnTo>
                    <a:pt x="43068" y="33391"/>
                  </a:lnTo>
                  <a:lnTo>
                    <a:pt x="36347" y="31976"/>
                  </a:lnTo>
                  <a:lnTo>
                    <a:pt x="30248" y="28886"/>
                  </a:lnTo>
                  <a:lnTo>
                    <a:pt x="24294" y="24083"/>
                  </a:lnTo>
                  <a:lnTo>
                    <a:pt x="18011" y="17526"/>
                  </a:lnTo>
                  <a:lnTo>
                    <a:pt x="3455" y="324"/>
                  </a:lnTo>
                  <a:lnTo>
                    <a:pt x="1575" y="0"/>
                  </a:lnTo>
                  <a:close/>
                </a:path>
                <a:path w="120000" h="120000" extrusionOk="0">
                  <a:moveTo>
                    <a:pt x="116190" y="11235"/>
                  </a:moveTo>
                  <a:lnTo>
                    <a:pt x="113572" y="11898"/>
                  </a:lnTo>
                  <a:lnTo>
                    <a:pt x="112380" y="12980"/>
                  </a:lnTo>
                  <a:lnTo>
                    <a:pt x="71712" y="27977"/>
                  </a:lnTo>
                  <a:lnTo>
                    <a:pt x="55354" y="32459"/>
                  </a:lnTo>
                  <a:lnTo>
                    <a:pt x="50886" y="33171"/>
                  </a:lnTo>
                  <a:lnTo>
                    <a:pt x="46810" y="33483"/>
                  </a:lnTo>
                  <a:lnTo>
                    <a:pt x="119899" y="33483"/>
                  </a:lnTo>
                  <a:lnTo>
                    <a:pt x="119972" y="26680"/>
                  </a:lnTo>
                  <a:lnTo>
                    <a:pt x="118802" y="14870"/>
                  </a:lnTo>
                  <a:lnTo>
                    <a:pt x="116190" y="11235"/>
                  </a:lnTo>
                  <a:close/>
                </a:path>
              </a:pathLst>
            </a:custGeom>
            <a:solidFill>
              <a:srgbClr val="00AB53"/>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8" name="Shape 218"/>
            <p:cNvSpPr/>
            <p:nvPr/>
          </p:nvSpPr>
          <p:spPr>
            <a:xfrm>
              <a:off x="5294339" y="4754719"/>
              <a:ext cx="1286510" cy="204470"/>
            </a:xfrm>
            <a:custGeom>
              <a:avLst/>
              <a:gdLst/>
              <a:ahLst/>
              <a:cxnLst/>
              <a:rect l="0" t="0" r="0" b="0"/>
              <a:pathLst>
                <a:path w="120000" h="120000" extrusionOk="0">
                  <a:moveTo>
                    <a:pt x="5079" y="45485"/>
                  </a:moveTo>
                  <a:lnTo>
                    <a:pt x="9616" y="57532"/>
                  </a:lnTo>
                  <a:lnTo>
                    <a:pt x="13794" y="68492"/>
                  </a:lnTo>
                  <a:lnTo>
                    <a:pt x="17666" y="78371"/>
                  </a:lnTo>
                  <a:lnTo>
                    <a:pt x="21284" y="87177"/>
                  </a:lnTo>
                  <a:lnTo>
                    <a:pt x="24703" y="94918"/>
                  </a:lnTo>
                  <a:lnTo>
                    <a:pt x="31149" y="107232"/>
                  </a:lnTo>
                  <a:lnTo>
                    <a:pt x="37427" y="115374"/>
                  </a:lnTo>
                  <a:lnTo>
                    <a:pt x="43959" y="119400"/>
                  </a:lnTo>
                  <a:lnTo>
                    <a:pt x="47452" y="119889"/>
                  </a:lnTo>
                  <a:lnTo>
                    <a:pt x="51167" y="119372"/>
                  </a:lnTo>
                  <a:lnTo>
                    <a:pt x="55157" y="117855"/>
                  </a:lnTo>
                  <a:lnTo>
                    <a:pt x="59474" y="115347"/>
                  </a:lnTo>
                  <a:lnTo>
                    <a:pt x="64172" y="111854"/>
                  </a:lnTo>
                  <a:lnTo>
                    <a:pt x="69303" y="107384"/>
                  </a:lnTo>
                  <a:lnTo>
                    <a:pt x="74919" y="101945"/>
                  </a:lnTo>
                  <a:lnTo>
                    <a:pt x="81075" y="95544"/>
                  </a:lnTo>
                  <a:lnTo>
                    <a:pt x="87821" y="88188"/>
                  </a:lnTo>
                  <a:lnTo>
                    <a:pt x="95213" y="79885"/>
                  </a:lnTo>
                  <a:lnTo>
                    <a:pt x="103301" y="70641"/>
                  </a:lnTo>
                  <a:lnTo>
                    <a:pt x="112139" y="60466"/>
                  </a:lnTo>
                  <a:lnTo>
                    <a:pt x="116646" y="53825"/>
                  </a:lnTo>
                  <a:lnTo>
                    <a:pt x="119829" y="40099"/>
                  </a:lnTo>
                  <a:lnTo>
                    <a:pt x="119972" y="26680"/>
                  </a:lnTo>
                  <a:lnTo>
                    <a:pt x="118802" y="14870"/>
                  </a:lnTo>
                  <a:lnTo>
                    <a:pt x="116190" y="11235"/>
                  </a:lnTo>
                  <a:lnTo>
                    <a:pt x="113572" y="11898"/>
                  </a:lnTo>
                  <a:lnTo>
                    <a:pt x="112380" y="12980"/>
                  </a:lnTo>
                  <a:lnTo>
                    <a:pt x="102629" y="16710"/>
                  </a:lnTo>
                  <a:lnTo>
                    <a:pt x="93745" y="20079"/>
                  </a:lnTo>
                  <a:lnTo>
                    <a:pt x="85671" y="23083"/>
                  </a:lnTo>
                  <a:lnTo>
                    <a:pt x="78346" y="25718"/>
                  </a:lnTo>
                  <a:lnTo>
                    <a:pt x="71712" y="27977"/>
                  </a:lnTo>
                  <a:lnTo>
                    <a:pt x="65708" y="29858"/>
                  </a:lnTo>
                  <a:lnTo>
                    <a:pt x="60275" y="31353"/>
                  </a:lnTo>
                  <a:lnTo>
                    <a:pt x="55354" y="32459"/>
                  </a:lnTo>
                  <a:lnTo>
                    <a:pt x="50886" y="33171"/>
                  </a:lnTo>
                  <a:lnTo>
                    <a:pt x="46810" y="33483"/>
                  </a:lnTo>
                  <a:lnTo>
                    <a:pt x="43068" y="33391"/>
                  </a:lnTo>
                  <a:lnTo>
                    <a:pt x="36347" y="31976"/>
                  </a:lnTo>
                  <a:lnTo>
                    <a:pt x="30248" y="28886"/>
                  </a:lnTo>
                  <a:lnTo>
                    <a:pt x="24294" y="24083"/>
                  </a:lnTo>
                  <a:lnTo>
                    <a:pt x="18011" y="17526"/>
                  </a:lnTo>
                  <a:lnTo>
                    <a:pt x="10923" y="9178"/>
                  </a:lnTo>
                  <a:lnTo>
                    <a:pt x="6928" y="4320"/>
                  </a:lnTo>
                  <a:lnTo>
                    <a:pt x="3455" y="324"/>
                  </a:lnTo>
                  <a:lnTo>
                    <a:pt x="1575" y="0"/>
                  </a:lnTo>
                  <a:lnTo>
                    <a:pt x="640" y="4251"/>
                  </a:lnTo>
                  <a:lnTo>
                    <a:pt x="0" y="13987"/>
                  </a:lnTo>
                  <a:lnTo>
                    <a:pt x="394" y="26096"/>
                  </a:lnTo>
                  <a:lnTo>
                    <a:pt x="2185" y="36125"/>
                  </a:lnTo>
                  <a:lnTo>
                    <a:pt x="4152" y="42959"/>
                  </a:lnTo>
                  <a:lnTo>
                    <a:pt x="5079" y="45485"/>
                  </a:lnTo>
                  <a:close/>
                </a:path>
              </a:pathLst>
            </a:custGeom>
            <a:noFill/>
            <a:ln w="44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9" name="Shape 219"/>
            <p:cNvSpPr/>
            <p:nvPr/>
          </p:nvSpPr>
          <p:spPr>
            <a:xfrm>
              <a:off x="7030196" y="4659094"/>
              <a:ext cx="31750" cy="31114"/>
            </a:xfrm>
            <a:custGeom>
              <a:avLst/>
              <a:gdLst/>
              <a:ahLst/>
              <a:cxnLst/>
              <a:rect l="0" t="0" r="0" b="0"/>
              <a:pathLst>
                <a:path w="120000" h="120000" extrusionOk="0">
                  <a:moveTo>
                    <a:pt x="68197" y="0"/>
                  </a:moveTo>
                  <a:lnTo>
                    <a:pt x="45297" y="640"/>
                  </a:lnTo>
                  <a:lnTo>
                    <a:pt x="24419" y="9962"/>
                  </a:lnTo>
                  <a:lnTo>
                    <a:pt x="8212" y="27379"/>
                  </a:lnTo>
                  <a:lnTo>
                    <a:pt x="0" y="49852"/>
                  </a:lnTo>
                  <a:lnTo>
                    <a:pt x="933" y="73082"/>
                  </a:lnTo>
                  <a:lnTo>
                    <a:pt x="10389" y="94375"/>
                  </a:lnTo>
                  <a:lnTo>
                    <a:pt x="27745" y="111036"/>
                  </a:lnTo>
                  <a:lnTo>
                    <a:pt x="50037" y="119672"/>
                  </a:lnTo>
                  <a:lnTo>
                    <a:pt x="72952" y="119020"/>
                  </a:lnTo>
                  <a:lnTo>
                    <a:pt x="93830" y="109702"/>
                  </a:lnTo>
                  <a:lnTo>
                    <a:pt x="110018" y="92327"/>
                  </a:lnTo>
                  <a:lnTo>
                    <a:pt x="118253" y="69803"/>
                  </a:lnTo>
                  <a:lnTo>
                    <a:pt x="117316" y="46559"/>
                  </a:lnTo>
                  <a:lnTo>
                    <a:pt x="107845" y="25273"/>
                  </a:lnTo>
                  <a:lnTo>
                    <a:pt x="90481" y="8619"/>
                  </a:lnTo>
                  <a:lnTo>
                    <a:pt x="68197" y="0"/>
                  </a:lnTo>
                  <a:close/>
                </a:path>
              </a:pathLst>
            </a:custGeom>
            <a:solidFill>
              <a:srgbClr val="231F2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0" name="Shape 220"/>
            <p:cNvSpPr/>
            <p:nvPr/>
          </p:nvSpPr>
          <p:spPr>
            <a:xfrm>
              <a:off x="6993721" y="4775983"/>
              <a:ext cx="151129" cy="149225"/>
            </a:xfrm>
            <a:custGeom>
              <a:avLst/>
              <a:gdLst/>
              <a:ahLst/>
              <a:cxnLst/>
              <a:rect l="0" t="0" r="0" b="0"/>
              <a:pathLst>
                <a:path w="120000" h="120000" extrusionOk="0">
                  <a:moveTo>
                    <a:pt x="68853" y="0"/>
                  </a:moveTo>
                  <a:lnTo>
                    <a:pt x="45696" y="610"/>
                  </a:lnTo>
                  <a:lnTo>
                    <a:pt x="24605" y="9903"/>
                  </a:lnTo>
                  <a:lnTo>
                    <a:pt x="8257" y="27278"/>
                  </a:lnTo>
                  <a:lnTo>
                    <a:pt x="0" y="49786"/>
                  </a:lnTo>
                  <a:lnTo>
                    <a:pt x="995" y="73063"/>
                  </a:lnTo>
                  <a:lnTo>
                    <a:pt x="10604" y="94411"/>
                  </a:lnTo>
                  <a:lnTo>
                    <a:pt x="28183" y="111134"/>
                  </a:lnTo>
                  <a:lnTo>
                    <a:pt x="50726" y="119801"/>
                  </a:lnTo>
                  <a:lnTo>
                    <a:pt x="73886" y="119190"/>
                  </a:lnTo>
                  <a:lnTo>
                    <a:pt x="94982" y="109897"/>
                  </a:lnTo>
                  <a:lnTo>
                    <a:pt x="111337" y="92517"/>
                  </a:lnTo>
                  <a:lnTo>
                    <a:pt x="119587" y="70013"/>
                  </a:lnTo>
                  <a:lnTo>
                    <a:pt x="118586" y="46737"/>
                  </a:lnTo>
                  <a:lnTo>
                    <a:pt x="108976" y="25389"/>
                  </a:lnTo>
                  <a:lnTo>
                    <a:pt x="91400" y="8670"/>
                  </a:lnTo>
                  <a:lnTo>
                    <a:pt x="68853" y="0"/>
                  </a:lnTo>
                  <a:close/>
                </a:path>
              </a:pathLst>
            </a:custGeom>
            <a:solidFill>
              <a:srgbClr val="FBB04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1" name="Shape 221"/>
            <p:cNvSpPr/>
            <p:nvPr/>
          </p:nvSpPr>
          <p:spPr>
            <a:xfrm>
              <a:off x="6993721" y="4775983"/>
              <a:ext cx="151129" cy="149225"/>
            </a:xfrm>
            <a:custGeom>
              <a:avLst/>
              <a:gdLst/>
              <a:ahLst/>
              <a:cxnLst/>
              <a:rect l="0" t="0" r="0" b="0"/>
              <a:pathLst>
                <a:path w="120000" h="120000" extrusionOk="0">
                  <a:moveTo>
                    <a:pt x="91400" y="8670"/>
                  </a:moveTo>
                  <a:lnTo>
                    <a:pt x="108976" y="25389"/>
                  </a:lnTo>
                  <a:lnTo>
                    <a:pt x="118586" y="46737"/>
                  </a:lnTo>
                  <a:lnTo>
                    <a:pt x="119587" y="70013"/>
                  </a:lnTo>
                  <a:lnTo>
                    <a:pt x="111337" y="92517"/>
                  </a:lnTo>
                  <a:lnTo>
                    <a:pt x="94982" y="109897"/>
                  </a:lnTo>
                  <a:lnTo>
                    <a:pt x="73886" y="119190"/>
                  </a:lnTo>
                  <a:lnTo>
                    <a:pt x="50726" y="119801"/>
                  </a:lnTo>
                  <a:lnTo>
                    <a:pt x="28183" y="111134"/>
                  </a:lnTo>
                  <a:lnTo>
                    <a:pt x="10604" y="94411"/>
                  </a:lnTo>
                  <a:lnTo>
                    <a:pt x="995" y="73063"/>
                  </a:lnTo>
                  <a:lnTo>
                    <a:pt x="0" y="49786"/>
                  </a:lnTo>
                  <a:lnTo>
                    <a:pt x="8257" y="27278"/>
                  </a:lnTo>
                  <a:lnTo>
                    <a:pt x="24605" y="9903"/>
                  </a:lnTo>
                  <a:lnTo>
                    <a:pt x="45696" y="610"/>
                  </a:lnTo>
                  <a:lnTo>
                    <a:pt x="68853" y="0"/>
                  </a:lnTo>
                  <a:lnTo>
                    <a:pt x="91400" y="8670"/>
                  </a:lnTo>
                  <a:close/>
                </a:path>
              </a:pathLst>
            </a:custGeom>
            <a:noFill/>
            <a:ln w="44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2" name="Shape 222"/>
            <p:cNvSpPr/>
            <p:nvPr/>
          </p:nvSpPr>
          <p:spPr>
            <a:xfrm>
              <a:off x="7054742" y="4833330"/>
              <a:ext cx="29845" cy="29845"/>
            </a:xfrm>
            <a:custGeom>
              <a:avLst/>
              <a:gdLst/>
              <a:ahLst/>
              <a:cxnLst/>
              <a:rect l="0" t="0" r="0" b="0"/>
              <a:pathLst>
                <a:path w="120000" h="120000" extrusionOk="0">
                  <a:moveTo>
                    <a:pt x="62398" y="0"/>
                  </a:moveTo>
                  <a:lnTo>
                    <a:pt x="30228" y="7148"/>
                  </a:lnTo>
                  <a:lnTo>
                    <a:pt x="0" y="55607"/>
                  </a:lnTo>
                  <a:lnTo>
                    <a:pt x="7607" y="87672"/>
                  </a:lnTo>
                  <a:lnTo>
                    <a:pt x="56781" y="118415"/>
                  </a:lnTo>
                  <a:lnTo>
                    <a:pt x="89003" y="111214"/>
                  </a:lnTo>
                  <a:lnTo>
                    <a:pt x="119284" y="62808"/>
                  </a:lnTo>
                  <a:lnTo>
                    <a:pt x="111572" y="30686"/>
                  </a:lnTo>
                  <a:lnTo>
                    <a:pt x="62398" y="0"/>
                  </a:lnTo>
                  <a:close/>
                </a:path>
              </a:pathLst>
            </a:custGeom>
            <a:solidFill>
              <a:srgbClr val="231F2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3" name="Shape 223"/>
            <p:cNvSpPr/>
            <p:nvPr/>
          </p:nvSpPr>
          <p:spPr>
            <a:xfrm>
              <a:off x="7971900" y="4777926"/>
              <a:ext cx="151129" cy="149225"/>
            </a:xfrm>
            <a:custGeom>
              <a:avLst/>
              <a:gdLst/>
              <a:ahLst/>
              <a:cxnLst/>
              <a:rect l="0" t="0" r="0" b="0"/>
              <a:pathLst>
                <a:path w="120000" h="120000" extrusionOk="0">
                  <a:moveTo>
                    <a:pt x="68850" y="0"/>
                  </a:moveTo>
                  <a:lnTo>
                    <a:pt x="45696" y="611"/>
                  </a:lnTo>
                  <a:lnTo>
                    <a:pt x="24605" y="9907"/>
                  </a:lnTo>
                  <a:lnTo>
                    <a:pt x="8253" y="27288"/>
                  </a:lnTo>
                  <a:lnTo>
                    <a:pt x="0" y="49790"/>
                  </a:lnTo>
                  <a:lnTo>
                    <a:pt x="995" y="73063"/>
                  </a:lnTo>
                  <a:lnTo>
                    <a:pt x="10601" y="94407"/>
                  </a:lnTo>
                  <a:lnTo>
                    <a:pt x="28179" y="111124"/>
                  </a:lnTo>
                  <a:lnTo>
                    <a:pt x="50726" y="119795"/>
                  </a:lnTo>
                  <a:lnTo>
                    <a:pt x="73885" y="119185"/>
                  </a:lnTo>
                  <a:lnTo>
                    <a:pt x="94979" y="109892"/>
                  </a:lnTo>
                  <a:lnTo>
                    <a:pt x="111333" y="92517"/>
                  </a:lnTo>
                  <a:lnTo>
                    <a:pt x="119585" y="70010"/>
                  </a:lnTo>
                  <a:lnTo>
                    <a:pt x="118585" y="46737"/>
                  </a:lnTo>
                  <a:lnTo>
                    <a:pt x="108976" y="25391"/>
                  </a:lnTo>
                  <a:lnTo>
                    <a:pt x="91396" y="8670"/>
                  </a:lnTo>
                  <a:lnTo>
                    <a:pt x="68850" y="0"/>
                  </a:lnTo>
                  <a:close/>
                </a:path>
              </a:pathLst>
            </a:custGeom>
            <a:solidFill>
              <a:srgbClr val="FBB04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4" name="Shape 224"/>
            <p:cNvSpPr/>
            <p:nvPr/>
          </p:nvSpPr>
          <p:spPr>
            <a:xfrm>
              <a:off x="7971900" y="4777926"/>
              <a:ext cx="151129" cy="149225"/>
            </a:xfrm>
            <a:custGeom>
              <a:avLst/>
              <a:gdLst/>
              <a:ahLst/>
              <a:cxnLst/>
              <a:rect l="0" t="0" r="0" b="0"/>
              <a:pathLst>
                <a:path w="120000" h="120000" extrusionOk="0">
                  <a:moveTo>
                    <a:pt x="91396" y="8670"/>
                  </a:moveTo>
                  <a:lnTo>
                    <a:pt x="108976" y="25391"/>
                  </a:lnTo>
                  <a:lnTo>
                    <a:pt x="118585" y="46737"/>
                  </a:lnTo>
                  <a:lnTo>
                    <a:pt x="119585" y="70010"/>
                  </a:lnTo>
                  <a:lnTo>
                    <a:pt x="111333" y="92517"/>
                  </a:lnTo>
                  <a:lnTo>
                    <a:pt x="94979" y="109892"/>
                  </a:lnTo>
                  <a:lnTo>
                    <a:pt x="73885" y="119185"/>
                  </a:lnTo>
                  <a:lnTo>
                    <a:pt x="50726" y="119795"/>
                  </a:lnTo>
                  <a:lnTo>
                    <a:pt x="28179" y="111124"/>
                  </a:lnTo>
                  <a:lnTo>
                    <a:pt x="10601" y="94407"/>
                  </a:lnTo>
                  <a:lnTo>
                    <a:pt x="995" y="73063"/>
                  </a:lnTo>
                  <a:lnTo>
                    <a:pt x="0" y="49790"/>
                  </a:lnTo>
                  <a:lnTo>
                    <a:pt x="8253" y="27288"/>
                  </a:lnTo>
                  <a:lnTo>
                    <a:pt x="24605" y="9907"/>
                  </a:lnTo>
                  <a:lnTo>
                    <a:pt x="45696" y="611"/>
                  </a:lnTo>
                  <a:lnTo>
                    <a:pt x="68850" y="0"/>
                  </a:lnTo>
                  <a:lnTo>
                    <a:pt x="91396" y="8670"/>
                  </a:lnTo>
                  <a:close/>
                </a:path>
              </a:pathLst>
            </a:custGeom>
            <a:noFill/>
            <a:ln w="44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5" name="Shape 225"/>
            <p:cNvSpPr/>
            <p:nvPr/>
          </p:nvSpPr>
          <p:spPr>
            <a:xfrm>
              <a:off x="8032921" y="4835273"/>
              <a:ext cx="29845" cy="29845"/>
            </a:xfrm>
            <a:custGeom>
              <a:avLst/>
              <a:gdLst/>
              <a:ahLst/>
              <a:cxnLst/>
              <a:rect l="0" t="0" r="0" b="0"/>
              <a:pathLst>
                <a:path w="120000" h="120000" extrusionOk="0">
                  <a:moveTo>
                    <a:pt x="62498" y="0"/>
                  </a:moveTo>
                  <a:lnTo>
                    <a:pt x="30280" y="7197"/>
                  </a:lnTo>
                  <a:lnTo>
                    <a:pt x="0" y="55607"/>
                  </a:lnTo>
                  <a:lnTo>
                    <a:pt x="7655" y="87725"/>
                  </a:lnTo>
                  <a:lnTo>
                    <a:pt x="56781" y="118415"/>
                  </a:lnTo>
                  <a:lnTo>
                    <a:pt x="89003" y="111214"/>
                  </a:lnTo>
                  <a:lnTo>
                    <a:pt x="119232" y="62808"/>
                  </a:lnTo>
                  <a:lnTo>
                    <a:pt x="111572" y="30686"/>
                  </a:lnTo>
                  <a:lnTo>
                    <a:pt x="62498" y="0"/>
                  </a:lnTo>
                  <a:close/>
                </a:path>
              </a:pathLst>
            </a:custGeom>
            <a:solidFill>
              <a:srgbClr val="231F2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6" name="Shape 226"/>
            <p:cNvSpPr/>
            <p:nvPr/>
          </p:nvSpPr>
          <p:spPr>
            <a:xfrm>
              <a:off x="6909953" y="4646719"/>
              <a:ext cx="1286510" cy="204470"/>
            </a:xfrm>
            <a:custGeom>
              <a:avLst/>
              <a:gdLst/>
              <a:ahLst/>
              <a:cxnLst/>
              <a:rect l="0" t="0" r="0" b="0"/>
              <a:pathLst>
                <a:path w="120000" h="120000" extrusionOk="0">
                  <a:moveTo>
                    <a:pt x="1574" y="0"/>
                  </a:moveTo>
                  <a:lnTo>
                    <a:pt x="639" y="4251"/>
                  </a:lnTo>
                  <a:lnTo>
                    <a:pt x="0" y="13987"/>
                  </a:lnTo>
                  <a:lnTo>
                    <a:pt x="394" y="26096"/>
                  </a:lnTo>
                  <a:lnTo>
                    <a:pt x="4151" y="42959"/>
                  </a:lnTo>
                  <a:lnTo>
                    <a:pt x="13793" y="68492"/>
                  </a:lnTo>
                  <a:lnTo>
                    <a:pt x="17665" y="78371"/>
                  </a:lnTo>
                  <a:lnTo>
                    <a:pt x="21283" y="87177"/>
                  </a:lnTo>
                  <a:lnTo>
                    <a:pt x="24701" y="94918"/>
                  </a:lnTo>
                  <a:lnTo>
                    <a:pt x="31148" y="107232"/>
                  </a:lnTo>
                  <a:lnTo>
                    <a:pt x="37426" y="115374"/>
                  </a:lnTo>
                  <a:lnTo>
                    <a:pt x="43958" y="119400"/>
                  </a:lnTo>
                  <a:lnTo>
                    <a:pt x="47451" y="119889"/>
                  </a:lnTo>
                  <a:lnTo>
                    <a:pt x="51166" y="119372"/>
                  </a:lnTo>
                  <a:lnTo>
                    <a:pt x="55156" y="117855"/>
                  </a:lnTo>
                  <a:lnTo>
                    <a:pt x="59473" y="115347"/>
                  </a:lnTo>
                  <a:lnTo>
                    <a:pt x="64171" y="111854"/>
                  </a:lnTo>
                  <a:lnTo>
                    <a:pt x="69302" y="107384"/>
                  </a:lnTo>
                  <a:lnTo>
                    <a:pt x="74918" y="101945"/>
                  </a:lnTo>
                  <a:lnTo>
                    <a:pt x="112137" y="60466"/>
                  </a:lnTo>
                  <a:lnTo>
                    <a:pt x="116645" y="53825"/>
                  </a:lnTo>
                  <a:lnTo>
                    <a:pt x="119827" y="40099"/>
                  </a:lnTo>
                  <a:lnTo>
                    <a:pt x="119898" y="33483"/>
                  </a:lnTo>
                  <a:lnTo>
                    <a:pt x="46809" y="33483"/>
                  </a:lnTo>
                  <a:lnTo>
                    <a:pt x="43067" y="33391"/>
                  </a:lnTo>
                  <a:lnTo>
                    <a:pt x="36346" y="31976"/>
                  </a:lnTo>
                  <a:lnTo>
                    <a:pt x="30246" y="28886"/>
                  </a:lnTo>
                  <a:lnTo>
                    <a:pt x="24293" y="24083"/>
                  </a:lnTo>
                  <a:lnTo>
                    <a:pt x="18010" y="17526"/>
                  </a:lnTo>
                  <a:lnTo>
                    <a:pt x="3454" y="324"/>
                  </a:lnTo>
                  <a:lnTo>
                    <a:pt x="1574" y="0"/>
                  </a:lnTo>
                  <a:close/>
                </a:path>
                <a:path w="120000" h="120000" extrusionOk="0">
                  <a:moveTo>
                    <a:pt x="116189" y="11235"/>
                  </a:moveTo>
                  <a:lnTo>
                    <a:pt x="113570" y="11898"/>
                  </a:lnTo>
                  <a:lnTo>
                    <a:pt x="112379" y="12980"/>
                  </a:lnTo>
                  <a:lnTo>
                    <a:pt x="71710" y="27977"/>
                  </a:lnTo>
                  <a:lnTo>
                    <a:pt x="55353" y="32459"/>
                  </a:lnTo>
                  <a:lnTo>
                    <a:pt x="50884" y="33171"/>
                  </a:lnTo>
                  <a:lnTo>
                    <a:pt x="46809" y="33483"/>
                  </a:lnTo>
                  <a:lnTo>
                    <a:pt x="119898" y="33483"/>
                  </a:lnTo>
                  <a:lnTo>
                    <a:pt x="119971" y="26680"/>
                  </a:lnTo>
                  <a:lnTo>
                    <a:pt x="118800" y="14870"/>
                  </a:lnTo>
                  <a:lnTo>
                    <a:pt x="116189" y="11235"/>
                  </a:lnTo>
                  <a:close/>
                </a:path>
              </a:pathLst>
            </a:custGeom>
            <a:solidFill>
              <a:srgbClr val="EE3D96"/>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27" name="Shape 227"/>
            <p:cNvSpPr/>
            <p:nvPr/>
          </p:nvSpPr>
          <p:spPr>
            <a:xfrm>
              <a:off x="6909953" y="4646719"/>
              <a:ext cx="1286510" cy="204470"/>
            </a:xfrm>
            <a:custGeom>
              <a:avLst/>
              <a:gdLst/>
              <a:ahLst/>
              <a:cxnLst/>
              <a:rect l="0" t="0" r="0" b="0"/>
              <a:pathLst>
                <a:path w="120000" h="120000" extrusionOk="0">
                  <a:moveTo>
                    <a:pt x="5078" y="45485"/>
                  </a:moveTo>
                  <a:lnTo>
                    <a:pt x="9615" y="57532"/>
                  </a:lnTo>
                  <a:lnTo>
                    <a:pt x="13793" y="68492"/>
                  </a:lnTo>
                  <a:lnTo>
                    <a:pt x="17665" y="78371"/>
                  </a:lnTo>
                  <a:lnTo>
                    <a:pt x="21283" y="87177"/>
                  </a:lnTo>
                  <a:lnTo>
                    <a:pt x="24701" y="94918"/>
                  </a:lnTo>
                  <a:lnTo>
                    <a:pt x="31148" y="107232"/>
                  </a:lnTo>
                  <a:lnTo>
                    <a:pt x="37426" y="115374"/>
                  </a:lnTo>
                  <a:lnTo>
                    <a:pt x="43958" y="119400"/>
                  </a:lnTo>
                  <a:lnTo>
                    <a:pt x="47451" y="119889"/>
                  </a:lnTo>
                  <a:lnTo>
                    <a:pt x="51166" y="119372"/>
                  </a:lnTo>
                  <a:lnTo>
                    <a:pt x="55156" y="117855"/>
                  </a:lnTo>
                  <a:lnTo>
                    <a:pt x="59473" y="115347"/>
                  </a:lnTo>
                  <a:lnTo>
                    <a:pt x="64171" y="111854"/>
                  </a:lnTo>
                  <a:lnTo>
                    <a:pt x="69302" y="107384"/>
                  </a:lnTo>
                  <a:lnTo>
                    <a:pt x="74918" y="101945"/>
                  </a:lnTo>
                  <a:lnTo>
                    <a:pt x="81074" y="95544"/>
                  </a:lnTo>
                  <a:lnTo>
                    <a:pt x="87820" y="88188"/>
                  </a:lnTo>
                  <a:lnTo>
                    <a:pt x="95211" y="79885"/>
                  </a:lnTo>
                  <a:lnTo>
                    <a:pt x="103299" y="70641"/>
                  </a:lnTo>
                  <a:lnTo>
                    <a:pt x="112137" y="60466"/>
                  </a:lnTo>
                  <a:lnTo>
                    <a:pt x="116645" y="53825"/>
                  </a:lnTo>
                  <a:lnTo>
                    <a:pt x="119827" y="40099"/>
                  </a:lnTo>
                  <a:lnTo>
                    <a:pt x="119971" y="26680"/>
                  </a:lnTo>
                  <a:lnTo>
                    <a:pt x="118800" y="14870"/>
                  </a:lnTo>
                  <a:lnTo>
                    <a:pt x="116189" y="11235"/>
                  </a:lnTo>
                  <a:lnTo>
                    <a:pt x="113570" y="11898"/>
                  </a:lnTo>
                  <a:lnTo>
                    <a:pt x="112379" y="12980"/>
                  </a:lnTo>
                  <a:lnTo>
                    <a:pt x="102627" y="16710"/>
                  </a:lnTo>
                  <a:lnTo>
                    <a:pt x="93744" y="20079"/>
                  </a:lnTo>
                  <a:lnTo>
                    <a:pt x="85670" y="23083"/>
                  </a:lnTo>
                  <a:lnTo>
                    <a:pt x="78345" y="25718"/>
                  </a:lnTo>
                  <a:lnTo>
                    <a:pt x="71710" y="27977"/>
                  </a:lnTo>
                  <a:lnTo>
                    <a:pt x="65707" y="29858"/>
                  </a:lnTo>
                  <a:lnTo>
                    <a:pt x="60274" y="31353"/>
                  </a:lnTo>
                  <a:lnTo>
                    <a:pt x="55353" y="32459"/>
                  </a:lnTo>
                  <a:lnTo>
                    <a:pt x="50884" y="33171"/>
                  </a:lnTo>
                  <a:lnTo>
                    <a:pt x="46809" y="33483"/>
                  </a:lnTo>
                  <a:lnTo>
                    <a:pt x="43067" y="33391"/>
                  </a:lnTo>
                  <a:lnTo>
                    <a:pt x="36346" y="31976"/>
                  </a:lnTo>
                  <a:lnTo>
                    <a:pt x="30246" y="28886"/>
                  </a:lnTo>
                  <a:lnTo>
                    <a:pt x="24293" y="24083"/>
                  </a:lnTo>
                  <a:lnTo>
                    <a:pt x="18010" y="17526"/>
                  </a:lnTo>
                  <a:lnTo>
                    <a:pt x="10921" y="9178"/>
                  </a:lnTo>
                  <a:lnTo>
                    <a:pt x="6927" y="4320"/>
                  </a:lnTo>
                  <a:lnTo>
                    <a:pt x="3454" y="324"/>
                  </a:lnTo>
                  <a:lnTo>
                    <a:pt x="1574" y="0"/>
                  </a:lnTo>
                  <a:lnTo>
                    <a:pt x="639" y="4251"/>
                  </a:lnTo>
                  <a:lnTo>
                    <a:pt x="0" y="13987"/>
                  </a:lnTo>
                  <a:lnTo>
                    <a:pt x="394" y="26096"/>
                  </a:lnTo>
                  <a:lnTo>
                    <a:pt x="2184" y="36125"/>
                  </a:lnTo>
                  <a:lnTo>
                    <a:pt x="4151" y="42959"/>
                  </a:lnTo>
                  <a:lnTo>
                    <a:pt x="5078" y="45485"/>
                  </a:lnTo>
                  <a:close/>
                </a:path>
              </a:pathLst>
            </a:custGeom>
            <a:noFill/>
            <a:ln w="44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pic>
        <p:nvPicPr>
          <p:cNvPr id="229" name="Shape 229"/>
          <p:cNvPicPr preferRelativeResize="0"/>
          <p:nvPr/>
        </p:nvPicPr>
        <p:blipFill rotWithShape="1">
          <a:blip r:embed="rId5">
            <a:alphaModFix/>
          </a:blip>
          <a:srcRect/>
          <a:stretch/>
        </p:blipFill>
        <p:spPr>
          <a:xfrm>
            <a:off x="1524000" y="1219200"/>
            <a:ext cx="977899" cy="965199"/>
          </a:xfrm>
          <a:prstGeom prst="rect">
            <a:avLst/>
          </a:prstGeom>
          <a:noFill/>
          <a:ln>
            <a:noFill/>
          </a:ln>
        </p:spPr>
      </p:pic>
      <p:pic>
        <p:nvPicPr>
          <p:cNvPr id="230" name="Shape 230" descr="Time to play.png"/>
          <p:cNvPicPr preferRelativeResize="0"/>
          <p:nvPr/>
        </p:nvPicPr>
        <p:blipFill rotWithShape="1">
          <a:blip r:embed="rId6">
            <a:alphaModFix/>
          </a:blip>
          <a:srcRect/>
          <a:stretch/>
        </p:blipFill>
        <p:spPr>
          <a:xfrm>
            <a:off x="2400300" y="838200"/>
            <a:ext cx="4327871" cy="859479"/>
          </a:xfrm>
          <a:prstGeom prst="rect">
            <a:avLst/>
          </a:prstGeom>
          <a:noFill/>
          <a:ln>
            <a:noFill/>
          </a:ln>
        </p:spPr>
      </p:pic>
      <p:sp>
        <p:nvSpPr>
          <p:cNvPr id="231" name="Shape 231"/>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32" name="Shape 232"/>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8</a:t>
            </a:fld>
            <a:endParaRPr lang="en-US" sz="900" b="1" i="0">
              <a:solidFill>
                <a:schemeClr val="lt1"/>
              </a:solidFill>
              <a:latin typeface="Arial"/>
              <a:ea typeface="Arial"/>
              <a:cs typeface="Arial"/>
              <a:sym typeface="Arial"/>
            </a:endParaRPr>
          </a:p>
        </p:txBody>
      </p:sp>
      <p:pic>
        <p:nvPicPr>
          <p:cNvPr id="39" name="Picture 38"/>
          <p:cNvPicPr>
            <a:picLocks noChangeAspect="1"/>
          </p:cNvPicPr>
          <p:nvPr/>
        </p:nvPicPr>
        <p:blipFill>
          <a:blip r:embed="rId7"/>
          <a:stretch>
            <a:fillRect/>
          </a:stretch>
        </p:blipFill>
        <p:spPr>
          <a:xfrm>
            <a:off x="7086600" y="2057400"/>
            <a:ext cx="927100" cy="1003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40" name="Shape 240"/>
          <p:cNvPicPr preferRelativeResize="0"/>
          <p:nvPr/>
        </p:nvPicPr>
        <p:blipFill rotWithShape="1">
          <a:blip r:embed="rId3">
            <a:alphaModFix/>
          </a:blip>
          <a:srcRect/>
          <a:stretch/>
        </p:blipFill>
        <p:spPr>
          <a:xfrm>
            <a:off x="7772400" y="5410200"/>
            <a:ext cx="901700" cy="736599"/>
          </a:xfrm>
          <a:prstGeom prst="rect">
            <a:avLst/>
          </a:prstGeom>
          <a:noFill/>
          <a:ln>
            <a:noFill/>
          </a:ln>
        </p:spPr>
      </p:pic>
      <p:sp>
        <p:nvSpPr>
          <p:cNvPr id="264" name="Shape 264"/>
          <p:cNvSpPr/>
          <p:nvPr/>
        </p:nvSpPr>
        <p:spPr>
          <a:xfrm>
            <a:off x="8008332" y="2646785"/>
            <a:ext cx="924560" cy="1870074"/>
          </a:xfrm>
          <a:custGeom>
            <a:avLst/>
            <a:gdLst/>
            <a:ahLst/>
            <a:cxnLst/>
            <a:rect l="0" t="0" r="0" b="0"/>
            <a:pathLst>
              <a:path w="120000" h="120000" extrusionOk="0">
                <a:moveTo>
                  <a:pt x="8015" y="0"/>
                </a:moveTo>
                <a:lnTo>
                  <a:pt x="3381" y="205"/>
                </a:lnTo>
                <a:lnTo>
                  <a:pt x="1001" y="1516"/>
                </a:lnTo>
                <a:lnTo>
                  <a:pt x="125" y="4346"/>
                </a:lnTo>
                <a:lnTo>
                  <a:pt x="0" y="9109"/>
                </a:lnTo>
                <a:lnTo>
                  <a:pt x="0" y="110216"/>
                </a:lnTo>
                <a:lnTo>
                  <a:pt x="125" y="114989"/>
                </a:lnTo>
                <a:lnTo>
                  <a:pt x="1001" y="117883"/>
                </a:lnTo>
                <a:lnTo>
                  <a:pt x="8015" y="119918"/>
                </a:lnTo>
                <a:lnTo>
                  <a:pt x="15655" y="119996"/>
                </a:lnTo>
                <a:lnTo>
                  <a:pt x="119948" y="119996"/>
                </a:lnTo>
                <a:lnTo>
                  <a:pt x="119948" y="485"/>
                </a:lnTo>
                <a:lnTo>
                  <a:pt x="15655" y="485"/>
                </a:lnTo>
                <a:lnTo>
                  <a:pt x="8015" y="0"/>
                </a:lnTo>
                <a:close/>
              </a:path>
            </a:pathLst>
          </a:custGeom>
          <a:solidFill>
            <a:srgbClr val="D57C27"/>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65" name="Shape 265"/>
          <p:cNvSpPr/>
          <p:nvPr/>
        </p:nvSpPr>
        <p:spPr>
          <a:xfrm>
            <a:off x="8008332" y="2646785"/>
            <a:ext cx="924560" cy="1870074"/>
          </a:xfrm>
          <a:custGeom>
            <a:avLst/>
            <a:gdLst/>
            <a:ahLst/>
            <a:cxnLst/>
            <a:rect l="0" t="0" r="0" b="0"/>
            <a:pathLst>
              <a:path w="120000" h="120000" extrusionOk="0">
                <a:moveTo>
                  <a:pt x="119948" y="485"/>
                </a:moveTo>
                <a:lnTo>
                  <a:pt x="15655" y="485"/>
                </a:lnTo>
                <a:lnTo>
                  <a:pt x="8015" y="0"/>
                </a:lnTo>
                <a:lnTo>
                  <a:pt x="3381" y="205"/>
                </a:lnTo>
                <a:lnTo>
                  <a:pt x="1001" y="1516"/>
                </a:lnTo>
                <a:lnTo>
                  <a:pt x="125" y="4346"/>
                </a:lnTo>
                <a:lnTo>
                  <a:pt x="0" y="9109"/>
                </a:lnTo>
                <a:lnTo>
                  <a:pt x="0" y="110216"/>
                </a:lnTo>
                <a:lnTo>
                  <a:pt x="125" y="114989"/>
                </a:lnTo>
                <a:lnTo>
                  <a:pt x="1001" y="117883"/>
                </a:lnTo>
                <a:lnTo>
                  <a:pt x="8015" y="119918"/>
                </a:lnTo>
                <a:lnTo>
                  <a:pt x="15655" y="119996"/>
                </a:lnTo>
                <a:lnTo>
                  <a:pt x="119948" y="119996"/>
                </a:lnTo>
              </a:path>
            </a:pathLst>
          </a:custGeom>
          <a:noFill/>
          <a:ln w="3810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66" name="Shape 266"/>
          <p:cNvSpPr/>
          <p:nvPr/>
        </p:nvSpPr>
        <p:spPr>
          <a:xfrm>
            <a:off x="8246738" y="3227781"/>
            <a:ext cx="243840" cy="463550"/>
          </a:xfrm>
          <a:custGeom>
            <a:avLst/>
            <a:gdLst/>
            <a:ahLst/>
            <a:cxnLst/>
            <a:rect l="0" t="0" r="0" b="0"/>
            <a:pathLst>
              <a:path w="120000" h="120000" extrusionOk="0">
                <a:moveTo>
                  <a:pt x="71911" y="0"/>
                </a:moveTo>
                <a:lnTo>
                  <a:pt x="53281" y="1041"/>
                </a:lnTo>
                <a:lnTo>
                  <a:pt x="29551" y="3526"/>
                </a:lnTo>
                <a:lnTo>
                  <a:pt x="0" y="7140"/>
                </a:lnTo>
                <a:lnTo>
                  <a:pt x="17093" y="119831"/>
                </a:lnTo>
                <a:lnTo>
                  <a:pt x="20267" y="119922"/>
                </a:lnTo>
                <a:lnTo>
                  <a:pt x="28836" y="119887"/>
                </a:lnTo>
                <a:lnTo>
                  <a:pt x="56435" y="117586"/>
                </a:lnTo>
                <a:lnTo>
                  <a:pt x="88446" y="109223"/>
                </a:lnTo>
                <a:lnTo>
                  <a:pt x="102530" y="101612"/>
                </a:lnTo>
                <a:lnTo>
                  <a:pt x="113426" y="91097"/>
                </a:lnTo>
                <a:lnTo>
                  <a:pt x="119703" y="77214"/>
                </a:lnTo>
                <a:lnTo>
                  <a:pt x="119931" y="59502"/>
                </a:lnTo>
                <a:lnTo>
                  <a:pt x="116861" y="41646"/>
                </a:lnTo>
                <a:lnTo>
                  <a:pt x="113727" y="27432"/>
                </a:lnTo>
                <a:lnTo>
                  <a:pt x="109810" y="16546"/>
                </a:lnTo>
                <a:lnTo>
                  <a:pt x="96746" y="3502"/>
                </a:lnTo>
                <a:lnTo>
                  <a:pt x="71911" y="0"/>
                </a:lnTo>
                <a:close/>
              </a:path>
            </a:pathLst>
          </a:custGeom>
          <a:solidFill>
            <a:srgbClr val="FFD254"/>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67" name="Shape 267"/>
          <p:cNvSpPr/>
          <p:nvPr/>
        </p:nvSpPr>
        <p:spPr>
          <a:xfrm>
            <a:off x="8246738" y="3227781"/>
            <a:ext cx="243840" cy="463550"/>
          </a:xfrm>
          <a:custGeom>
            <a:avLst/>
            <a:gdLst/>
            <a:ahLst/>
            <a:cxnLst/>
            <a:rect l="0" t="0" r="0" b="0"/>
            <a:pathLst>
              <a:path w="120000" h="120000" extrusionOk="0">
                <a:moveTo>
                  <a:pt x="0" y="7140"/>
                </a:moveTo>
                <a:lnTo>
                  <a:pt x="29551" y="3526"/>
                </a:lnTo>
                <a:lnTo>
                  <a:pt x="53281" y="1041"/>
                </a:lnTo>
                <a:lnTo>
                  <a:pt x="71911" y="0"/>
                </a:lnTo>
                <a:lnTo>
                  <a:pt x="86159" y="715"/>
                </a:lnTo>
                <a:lnTo>
                  <a:pt x="104389" y="8674"/>
                </a:lnTo>
                <a:lnTo>
                  <a:pt x="113727" y="27432"/>
                </a:lnTo>
                <a:lnTo>
                  <a:pt x="116861" y="41646"/>
                </a:lnTo>
                <a:lnTo>
                  <a:pt x="119931" y="59502"/>
                </a:lnTo>
                <a:lnTo>
                  <a:pt x="119703" y="77214"/>
                </a:lnTo>
                <a:lnTo>
                  <a:pt x="113426" y="91097"/>
                </a:lnTo>
                <a:lnTo>
                  <a:pt x="102530" y="101612"/>
                </a:lnTo>
                <a:lnTo>
                  <a:pt x="88446" y="109223"/>
                </a:lnTo>
                <a:lnTo>
                  <a:pt x="56435" y="117586"/>
                </a:lnTo>
                <a:lnTo>
                  <a:pt x="28836" y="119887"/>
                </a:lnTo>
                <a:lnTo>
                  <a:pt x="20267" y="119922"/>
                </a:lnTo>
                <a:lnTo>
                  <a:pt x="17093" y="119831"/>
                </a:lnTo>
              </a:path>
            </a:pathLst>
          </a:custGeom>
          <a:noFill/>
          <a:ln w="27925"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68" name="Shape 268"/>
          <p:cNvSpPr/>
          <p:nvPr/>
        </p:nvSpPr>
        <p:spPr>
          <a:xfrm>
            <a:off x="8155486" y="3282735"/>
            <a:ext cx="55880" cy="104774"/>
          </a:xfrm>
          <a:custGeom>
            <a:avLst/>
            <a:gdLst/>
            <a:ahLst/>
            <a:cxnLst/>
            <a:rect l="0" t="0" r="0" b="0"/>
            <a:pathLst>
              <a:path w="120000" h="120000" extrusionOk="0">
                <a:moveTo>
                  <a:pt x="18839" y="0"/>
                </a:moveTo>
                <a:lnTo>
                  <a:pt x="7767" y="973"/>
                </a:lnTo>
                <a:lnTo>
                  <a:pt x="2529" y="9570"/>
                </a:lnTo>
                <a:lnTo>
                  <a:pt x="0" y="16678"/>
                </a:lnTo>
                <a:lnTo>
                  <a:pt x="216" y="24486"/>
                </a:lnTo>
                <a:lnTo>
                  <a:pt x="2995" y="32066"/>
                </a:lnTo>
                <a:lnTo>
                  <a:pt x="8149" y="38487"/>
                </a:lnTo>
                <a:lnTo>
                  <a:pt x="100195" y="119592"/>
                </a:lnTo>
                <a:lnTo>
                  <a:pt x="111214" y="118602"/>
                </a:lnTo>
                <a:lnTo>
                  <a:pt x="116506" y="109992"/>
                </a:lnTo>
                <a:lnTo>
                  <a:pt x="119020" y="102892"/>
                </a:lnTo>
                <a:lnTo>
                  <a:pt x="118797" y="95088"/>
                </a:lnTo>
                <a:lnTo>
                  <a:pt x="116014" y="87510"/>
                </a:lnTo>
                <a:lnTo>
                  <a:pt x="110860" y="81090"/>
                </a:lnTo>
                <a:lnTo>
                  <a:pt x="18839" y="0"/>
                </a:lnTo>
                <a:close/>
              </a:path>
            </a:pathLst>
          </a:custGeom>
          <a:solidFill>
            <a:srgbClr val="FFD254"/>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69" name="Shape 269"/>
          <p:cNvSpPr/>
          <p:nvPr/>
        </p:nvSpPr>
        <p:spPr>
          <a:xfrm>
            <a:off x="8155486" y="3282735"/>
            <a:ext cx="55880" cy="104774"/>
          </a:xfrm>
          <a:custGeom>
            <a:avLst/>
            <a:gdLst/>
            <a:ahLst/>
            <a:cxnLst/>
            <a:rect l="0" t="0" r="0" b="0"/>
            <a:pathLst>
              <a:path w="120000" h="120000" extrusionOk="0">
                <a:moveTo>
                  <a:pt x="8149" y="38487"/>
                </a:moveTo>
                <a:lnTo>
                  <a:pt x="2995" y="32066"/>
                </a:lnTo>
                <a:lnTo>
                  <a:pt x="216" y="24486"/>
                </a:lnTo>
                <a:lnTo>
                  <a:pt x="0" y="16678"/>
                </a:lnTo>
                <a:lnTo>
                  <a:pt x="2529" y="9570"/>
                </a:lnTo>
                <a:lnTo>
                  <a:pt x="7767" y="973"/>
                </a:lnTo>
                <a:lnTo>
                  <a:pt x="18839" y="0"/>
                </a:lnTo>
                <a:lnTo>
                  <a:pt x="27213" y="7359"/>
                </a:lnTo>
                <a:lnTo>
                  <a:pt x="110860" y="81090"/>
                </a:lnTo>
                <a:lnTo>
                  <a:pt x="116014" y="87510"/>
                </a:lnTo>
                <a:lnTo>
                  <a:pt x="118797" y="95088"/>
                </a:lnTo>
                <a:lnTo>
                  <a:pt x="119020" y="102892"/>
                </a:lnTo>
                <a:lnTo>
                  <a:pt x="116506" y="109992"/>
                </a:lnTo>
                <a:lnTo>
                  <a:pt x="111214" y="118602"/>
                </a:lnTo>
                <a:lnTo>
                  <a:pt x="100195" y="119592"/>
                </a:lnTo>
                <a:lnTo>
                  <a:pt x="91822" y="112217"/>
                </a:lnTo>
                <a:lnTo>
                  <a:pt x="8149" y="38487"/>
                </a:lnTo>
                <a:close/>
              </a:path>
            </a:pathLst>
          </a:custGeom>
          <a:noFill/>
          <a:ln w="16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70" name="Shape 270"/>
          <p:cNvSpPr/>
          <p:nvPr/>
        </p:nvSpPr>
        <p:spPr>
          <a:xfrm>
            <a:off x="8180492" y="3560792"/>
            <a:ext cx="44450" cy="109219"/>
          </a:xfrm>
          <a:custGeom>
            <a:avLst/>
            <a:gdLst/>
            <a:ahLst/>
            <a:cxnLst/>
            <a:rect l="0" t="0" r="0" b="0"/>
            <a:pathLst>
              <a:path w="120000" h="120000" extrusionOk="0">
                <a:moveTo>
                  <a:pt x="86556" y="0"/>
                </a:moveTo>
                <a:lnTo>
                  <a:pt x="4305" y="83734"/>
                </a:lnTo>
                <a:lnTo>
                  <a:pt x="450" y="90204"/>
                </a:lnTo>
                <a:lnTo>
                  <a:pt x="0" y="97592"/>
                </a:lnTo>
                <a:lnTo>
                  <a:pt x="2807" y="105002"/>
                </a:lnTo>
                <a:lnTo>
                  <a:pt x="8728" y="111543"/>
                </a:lnTo>
                <a:lnTo>
                  <a:pt x="18670" y="119288"/>
                </a:lnTo>
                <a:lnTo>
                  <a:pt x="32763" y="119399"/>
                </a:lnTo>
                <a:lnTo>
                  <a:pt x="115013" y="35664"/>
                </a:lnTo>
                <a:lnTo>
                  <a:pt x="118868" y="29194"/>
                </a:lnTo>
                <a:lnTo>
                  <a:pt x="119322" y="21806"/>
                </a:lnTo>
                <a:lnTo>
                  <a:pt x="116514" y="14396"/>
                </a:lnTo>
                <a:lnTo>
                  <a:pt x="110591" y="7855"/>
                </a:lnTo>
                <a:lnTo>
                  <a:pt x="100648" y="96"/>
                </a:lnTo>
                <a:lnTo>
                  <a:pt x="86556" y="0"/>
                </a:lnTo>
                <a:close/>
              </a:path>
            </a:pathLst>
          </a:custGeom>
          <a:solidFill>
            <a:srgbClr val="FFD254"/>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71" name="Shape 271"/>
          <p:cNvSpPr/>
          <p:nvPr/>
        </p:nvSpPr>
        <p:spPr>
          <a:xfrm>
            <a:off x="8180492" y="3560792"/>
            <a:ext cx="44450" cy="109219"/>
          </a:xfrm>
          <a:custGeom>
            <a:avLst/>
            <a:gdLst/>
            <a:ahLst/>
            <a:cxnLst/>
            <a:rect l="0" t="0" r="0" b="0"/>
            <a:pathLst>
              <a:path w="120000" h="120000" extrusionOk="0">
                <a:moveTo>
                  <a:pt x="4305" y="83734"/>
                </a:moveTo>
                <a:lnTo>
                  <a:pt x="450" y="90204"/>
                </a:lnTo>
                <a:lnTo>
                  <a:pt x="0" y="97592"/>
                </a:lnTo>
                <a:lnTo>
                  <a:pt x="2807" y="105002"/>
                </a:lnTo>
                <a:lnTo>
                  <a:pt x="8728" y="111543"/>
                </a:lnTo>
                <a:lnTo>
                  <a:pt x="18670" y="119288"/>
                </a:lnTo>
                <a:lnTo>
                  <a:pt x="32763" y="119399"/>
                </a:lnTo>
                <a:lnTo>
                  <a:pt x="40238" y="111794"/>
                </a:lnTo>
                <a:lnTo>
                  <a:pt x="115013" y="35664"/>
                </a:lnTo>
                <a:lnTo>
                  <a:pt x="118868" y="29194"/>
                </a:lnTo>
                <a:lnTo>
                  <a:pt x="119322" y="21806"/>
                </a:lnTo>
                <a:lnTo>
                  <a:pt x="116514" y="14396"/>
                </a:lnTo>
                <a:lnTo>
                  <a:pt x="110591" y="7855"/>
                </a:lnTo>
                <a:lnTo>
                  <a:pt x="100648" y="96"/>
                </a:lnTo>
                <a:lnTo>
                  <a:pt x="86556" y="0"/>
                </a:lnTo>
                <a:lnTo>
                  <a:pt x="79048" y="7618"/>
                </a:lnTo>
                <a:lnTo>
                  <a:pt x="4305" y="83734"/>
                </a:lnTo>
                <a:close/>
              </a:path>
            </a:pathLst>
          </a:custGeom>
          <a:noFill/>
          <a:ln w="16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72" name="Shape 272"/>
          <p:cNvSpPr/>
          <p:nvPr/>
        </p:nvSpPr>
        <p:spPr>
          <a:xfrm>
            <a:off x="8157159" y="3256352"/>
            <a:ext cx="202565" cy="435608"/>
          </a:xfrm>
          <a:custGeom>
            <a:avLst/>
            <a:gdLst/>
            <a:ahLst/>
            <a:cxnLst/>
            <a:rect l="0" t="0" r="0" b="0"/>
            <a:pathLst>
              <a:path w="120000" h="120000" extrusionOk="0">
                <a:moveTo>
                  <a:pt x="48979" y="0"/>
                </a:moveTo>
                <a:lnTo>
                  <a:pt x="20651" y="9203"/>
                </a:lnTo>
                <a:lnTo>
                  <a:pt x="10396" y="18983"/>
                </a:lnTo>
                <a:lnTo>
                  <a:pt x="3359" y="31429"/>
                </a:lnTo>
                <a:lnTo>
                  <a:pt x="0" y="45950"/>
                </a:lnTo>
                <a:lnTo>
                  <a:pt x="776" y="61955"/>
                </a:lnTo>
                <a:lnTo>
                  <a:pt x="5775" y="77816"/>
                </a:lnTo>
                <a:lnTo>
                  <a:pt x="14326" y="91930"/>
                </a:lnTo>
                <a:lnTo>
                  <a:pt x="25760" y="103743"/>
                </a:lnTo>
                <a:lnTo>
                  <a:pt x="39413" y="112705"/>
                </a:lnTo>
                <a:lnTo>
                  <a:pt x="70707" y="119866"/>
                </a:lnTo>
                <a:lnTo>
                  <a:pt x="86021" y="117188"/>
                </a:lnTo>
                <a:lnTo>
                  <a:pt x="99036" y="110663"/>
                </a:lnTo>
                <a:lnTo>
                  <a:pt x="109291" y="100883"/>
                </a:lnTo>
                <a:lnTo>
                  <a:pt x="116327" y="88436"/>
                </a:lnTo>
                <a:lnTo>
                  <a:pt x="119687" y="73915"/>
                </a:lnTo>
                <a:lnTo>
                  <a:pt x="118910" y="57911"/>
                </a:lnTo>
                <a:lnTo>
                  <a:pt x="113911" y="42049"/>
                </a:lnTo>
                <a:lnTo>
                  <a:pt x="105361" y="27936"/>
                </a:lnTo>
                <a:lnTo>
                  <a:pt x="93927" y="16123"/>
                </a:lnTo>
                <a:lnTo>
                  <a:pt x="80274" y="7161"/>
                </a:lnTo>
                <a:lnTo>
                  <a:pt x="48979" y="0"/>
                </a:lnTo>
                <a:close/>
              </a:path>
            </a:pathLst>
          </a:custGeom>
          <a:solidFill>
            <a:srgbClr val="FFD254"/>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73" name="Shape 273"/>
          <p:cNvSpPr/>
          <p:nvPr/>
        </p:nvSpPr>
        <p:spPr>
          <a:xfrm>
            <a:off x="8157159" y="3256352"/>
            <a:ext cx="202565" cy="435608"/>
          </a:xfrm>
          <a:custGeom>
            <a:avLst/>
            <a:gdLst/>
            <a:ahLst/>
            <a:cxnLst/>
            <a:rect l="0" t="0" r="0" b="0"/>
            <a:pathLst>
              <a:path w="120000" h="120000" extrusionOk="0">
                <a:moveTo>
                  <a:pt x="70707" y="119866"/>
                </a:moveTo>
                <a:lnTo>
                  <a:pt x="39413" y="112705"/>
                </a:lnTo>
                <a:lnTo>
                  <a:pt x="25760" y="103743"/>
                </a:lnTo>
                <a:lnTo>
                  <a:pt x="14326" y="91930"/>
                </a:lnTo>
                <a:lnTo>
                  <a:pt x="5775" y="77816"/>
                </a:lnTo>
                <a:lnTo>
                  <a:pt x="776" y="61955"/>
                </a:lnTo>
                <a:lnTo>
                  <a:pt x="0" y="45950"/>
                </a:lnTo>
                <a:lnTo>
                  <a:pt x="3359" y="31429"/>
                </a:lnTo>
                <a:lnTo>
                  <a:pt x="10396" y="18983"/>
                </a:lnTo>
                <a:lnTo>
                  <a:pt x="20651" y="9203"/>
                </a:lnTo>
                <a:lnTo>
                  <a:pt x="33665" y="2678"/>
                </a:lnTo>
                <a:lnTo>
                  <a:pt x="48979" y="0"/>
                </a:lnTo>
                <a:lnTo>
                  <a:pt x="65070" y="1603"/>
                </a:lnTo>
                <a:lnTo>
                  <a:pt x="93927" y="16123"/>
                </a:lnTo>
                <a:lnTo>
                  <a:pt x="105361" y="27936"/>
                </a:lnTo>
                <a:lnTo>
                  <a:pt x="113911" y="42049"/>
                </a:lnTo>
                <a:lnTo>
                  <a:pt x="118910" y="57911"/>
                </a:lnTo>
                <a:lnTo>
                  <a:pt x="119687" y="73915"/>
                </a:lnTo>
                <a:lnTo>
                  <a:pt x="116327" y="88436"/>
                </a:lnTo>
                <a:lnTo>
                  <a:pt x="109291" y="100883"/>
                </a:lnTo>
                <a:lnTo>
                  <a:pt x="99036" y="110663"/>
                </a:lnTo>
                <a:lnTo>
                  <a:pt x="86021" y="117188"/>
                </a:lnTo>
                <a:lnTo>
                  <a:pt x="70707" y="119866"/>
                </a:lnTo>
                <a:close/>
              </a:path>
            </a:pathLst>
          </a:custGeom>
          <a:noFill/>
          <a:ln w="27925"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74" name="Shape 274"/>
          <p:cNvSpPr/>
          <p:nvPr/>
        </p:nvSpPr>
        <p:spPr>
          <a:xfrm>
            <a:off x="8184004" y="3303880"/>
            <a:ext cx="140969" cy="340994"/>
          </a:xfrm>
          <a:custGeom>
            <a:avLst/>
            <a:gdLst/>
            <a:ahLst/>
            <a:cxnLst/>
            <a:rect l="0" t="0" r="0" b="0"/>
            <a:pathLst>
              <a:path w="120000" h="120000" extrusionOk="0">
                <a:moveTo>
                  <a:pt x="47780" y="0"/>
                </a:moveTo>
                <a:lnTo>
                  <a:pt x="25413" y="5413"/>
                </a:lnTo>
                <a:lnTo>
                  <a:pt x="8972" y="18833"/>
                </a:lnTo>
                <a:lnTo>
                  <a:pt x="0" y="38275"/>
                </a:lnTo>
                <a:lnTo>
                  <a:pt x="28" y="61751"/>
                </a:lnTo>
                <a:lnTo>
                  <a:pt x="9477" y="84941"/>
                </a:lnTo>
                <a:lnTo>
                  <a:pt x="26191" y="103607"/>
                </a:lnTo>
                <a:lnTo>
                  <a:pt x="47850" y="115879"/>
                </a:lnTo>
                <a:lnTo>
                  <a:pt x="72137" y="119888"/>
                </a:lnTo>
                <a:lnTo>
                  <a:pt x="94504" y="114474"/>
                </a:lnTo>
                <a:lnTo>
                  <a:pt x="110943" y="101054"/>
                </a:lnTo>
                <a:lnTo>
                  <a:pt x="119917" y="81612"/>
                </a:lnTo>
                <a:lnTo>
                  <a:pt x="119888" y="58136"/>
                </a:lnTo>
                <a:lnTo>
                  <a:pt x="110443" y="34946"/>
                </a:lnTo>
                <a:lnTo>
                  <a:pt x="93729" y="16280"/>
                </a:lnTo>
                <a:lnTo>
                  <a:pt x="72068" y="4007"/>
                </a:lnTo>
                <a:lnTo>
                  <a:pt x="47780" y="0"/>
                </a:lnTo>
                <a:close/>
              </a:path>
            </a:pathLst>
          </a:custGeom>
          <a:solidFill>
            <a:srgbClr val="FFFFFF"/>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75" name="Shape 275"/>
          <p:cNvSpPr/>
          <p:nvPr/>
        </p:nvSpPr>
        <p:spPr>
          <a:xfrm>
            <a:off x="8184004" y="3303880"/>
            <a:ext cx="140969" cy="340994"/>
          </a:xfrm>
          <a:custGeom>
            <a:avLst/>
            <a:gdLst/>
            <a:ahLst/>
            <a:cxnLst/>
            <a:rect l="0" t="0" r="0" b="0"/>
            <a:pathLst>
              <a:path w="120000" h="120000" extrusionOk="0">
                <a:moveTo>
                  <a:pt x="72137" y="119888"/>
                </a:moveTo>
                <a:lnTo>
                  <a:pt x="26191" y="103607"/>
                </a:lnTo>
                <a:lnTo>
                  <a:pt x="9477" y="84941"/>
                </a:lnTo>
                <a:lnTo>
                  <a:pt x="28" y="61751"/>
                </a:lnTo>
                <a:lnTo>
                  <a:pt x="0" y="38275"/>
                </a:lnTo>
                <a:lnTo>
                  <a:pt x="8972" y="18833"/>
                </a:lnTo>
                <a:lnTo>
                  <a:pt x="25413" y="5413"/>
                </a:lnTo>
                <a:lnTo>
                  <a:pt x="47780" y="0"/>
                </a:lnTo>
                <a:lnTo>
                  <a:pt x="72068" y="4007"/>
                </a:lnTo>
                <a:lnTo>
                  <a:pt x="93729" y="16280"/>
                </a:lnTo>
                <a:lnTo>
                  <a:pt x="110443" y="34946"/>
                </a:lnTo>
                <a:lnTo>
                  <a:pt x="119888" y="58136"/>
                </a:lnTo>
                <a:lnTo>
                  <a:pt x="119917" y="81612"/>
                </a:lnTo>
                <a:lnTo>
                  <a:pt x="110943" y="101054"/>
                </a:lnTo>
                <a:lnTo>
                  <a:pt x="94504" y="114474"/>
                </a:lnTo>
                <a:lnTo>
                  <a:pt x="72137" y="119888"/>
                </a:lnTo>
                <a:close/>
              </a:path>
            </a:pathLst>
          </a:custGeom>
          <a:noFill/>
          <a:ln w="15925"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76" name="Shape 276"/>
          <p:cNvSpPr/>
          <p:nvPr/>
        </p:nvSpPr>
        <p:spPr>
          <a:xfrm>
            <a:off x="8247025" y="3448094"/>
            <a:ext cx="24129" cy="52069"/>
          </a:xfrm>
          <a:custGeom>
            <a:avLst/>
            <a:gdLst/>
            <a:ahLst/>
            <a:cxnLst/>
            <a:rect l="0" t="0" r="0" b="0"/>
            <a:pathLst>
              <a:path w="120000" h="120000" extrusionOk="0">
                <a:moveTo>
                  <a:pt x="47937" y="0"/>
                </a:moveTo>
                <a:lnTo>
                  <a:pt x="25915" y="5464"/>
                </a:lnTo>
                <a:lnTo>
                  <a:pt x="9568" y="18833"/>
                </a:lnTo>
                <a:lnTo>
                  <a:pt x="417" y="38127"/>
                </a:lnTo>
                <a:lnTo>
                  <a:pt x="0" y="61373"/>
                </a:lnTo>
                <a:lnTo>
                  <a:pt x="8827" y="84341"/>
                </a:lnTo>
                <a:lnTo>
                  <a:pt x="24841" y="102791"/>
                </a:lnTo>
                <a:lnTo>
                  <a:pt x="45818" y="114883"/>
                </a:lnTo>
                <a:lnTo>
                  <a:pt x="69536" y="118769"/>
                </a:lnTo>
                <a:lnTo>
                  <a:pt x="91557" y="113321"/>
                </a:lnTo>
                <a:lnTo>
                  <a:pt x="107905" y="99956"/>
                </a:lnTo>
                <a:lnTo>
                  <a:pt x="117055" y="80656"/>
                </a:lnTo>
                <a:lnTo>
                  <a:pt x="117473" y="57393"/>
                </a:lnTo>
                <a:lnTo>
                  <a:pt x="108646" y="34432"/>
                </a:lnTo>
                <a:lnTo>
                  <a:pt x="92632" y="15986"/>
                </a:lnTo>
                <a:lnTo>
                  <a:pt x="71654" y="3897"/>
                </a:lnTo>
                <a:lnTo>
                  <a:pt x="47937" y="0"/>
                </a:lnTo>
                <a:close/>
              </a:path>
            </a:pathLst>
          </a:custGeom>
          <a:solidFill>
            <a:srgbClr val="020302"/>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77" name="Shape 277"/>
          <p:cNvSpPr/>
          <p:nvPr/>
        </p:nvSpPr>
        <p:spPr>
          <a:xfrm>
            <a:off x="8247025" y="3448094"/>
            <a:ext cx="24129" cy="52069"/>
          </a:xfrm>
          <a:custGeom>
            <a:avLst/>
            <a:gdLst/>
            <a:ahLst/>
            <a:cxnLst/>
            <a:rect l="0" t="0" r="0" b="0"/>
            <a:pathLst>
              <a:path w="120000" h="120000" extrusionOk="0">
                <a:moveTo>
                  <a:pt x="69536" y="118769"/>
                </a:moveTo>
                <a:lnTo>
                  <a:pt x="45818" y="114883"/>
                </a:lnTo>
                <a:lnTo>
                  <a:pt x="24841" y="102791"/>
                </a:lnTo>
                <a:lnTo>
                  <a:pt x="8827" y="84341"/>
                </a:lnTo>
                <a:lnTo>
                  <a:pt x="0" y="61373"/>
                </a:lnTo>
                <a:lnTo>
                  <a:pt x="417" y="38127"/>
                </a:lnTo>
                <a:lnTo>
                  <a:pt x="9568" y="18833"/>
                </a:lnTo>
                <a:lnTo>
                  <a:pt x="25915" y="5464"/>
                </a:lnTo>
                <a:lnTo>
                  <a:pt x="47937" y="0"/>
                </a:lnTo>
                <a:lnTo>
                  <a:pt x="71654" y="3897"/>
                </a:lnTo>
                <a:lnTo>
                  <a:pt x="92632" y="15986"/>
                </a:lnTo>
                <a:lnTo>
                  <a:pt x="108646" y="34432"/>
                </a:lnTo>
                <a:lnTo>
                  <a:pt x="117473" y="57393"/>
                </a:lnTo>
                <a:lnTo>
                  <a:pt x="117055" y="80656"/>
                </a:lnTo>
                <a:lnTo>
                  <a:pt x="107905" y="99956"/>
                </a:lnTo>
                <a:lnTo>
                  <a:pt x="91557" y="113321"/>
                </a:lnTo>
                <a:lnTo>
                  <a:pt x="69536" y="118769"/>
                </a:lnTo>
                <a:close/>
              </a:path>
            </a:pathLst>
          </a:custGeom>
          <a:noFill/>
          <a:ln w="9525" cap="flat" cmpd="sng">
            <a:solidFill>
              <a:srgbClr val="020302"/>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78" name="Shape 278"/>
          <p:cNvSpPr/>
          <p:nvPr/>
        </p:nvSpPr>
        <p:spPr>
          <a:xfrm>
            <a:off x="8258835" y="3473864"/>
            <a:ext cx="44450" cy="107949"/>
          </a:xfrm>
          <a:custGeom>
            <a:avLst/>
            <a:gdLst/>
            <a:ahLst/>
            <a:cxnLst/>
            <a:rect l="0" t="0" r="0" b="0"/>
            <a:pathLst>
              <a:path w="120000" h="120000" extrusionOk="0">
                <a:moveTo>
                  <a:pt x="0" y="0"/>
                </a:moveTo>
                <a:lnTo>
                  <a:pt x="119003" y="119490"/>
                </a:lnTo>
              </a:path>
            </a:pathLst>
          </a:custGeom>
          <a:noFill/>
          <a:ln w="9525" cap="flat" cmpd="sng">
            <a:solidFill>
              <a:srgbClr val="020302"/>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79" name="Shape 279"/>
          <p:cNvSpPr/>
          <p:nvPr/>
        </p:nvSpPr>
        <p:spPr>
          <a:xfrm>
            <a:off x="8215175" y="3472346"/>
            <a:ext cx="41275" cy="36829"/>
          </a:xfrm>
          <a:custGeom>
            <a:avLst/>
            <a:gdLst/>
            <a:ahLst/>
            <a:cxnLst/>
            <a:rect l="0" t="0" r="0" b="0"/>
            <a:pathLst>
              <a:path w="120000" h="120000" extrusionOk="0">
                <a:moveTo>
                  <a:pt x="0" y="119423"/>
                </a:moveTo>
                <a:lnTo>
                  <a:pt x="119630" y="0"/>
                </a:lnTo>
              </a:path>
            </a:pathLst>
          </a:custGeom>
          <a:noFill/>
          <a:ln w="9525" cap="flat" cmpd="sng">
            <a:solidFill>
              <a:srgbClr val="020302"/>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80" name="Shape 280"/>
          <p:cNvSpPr/>
          <p:nvPr/>
        </p:nvSpPr>
        <p:spPr>
          <a:xfrm>
            <a:off x="8245877" y="3327917"/>
            <a:ext cx="3174" cy="34924"/>
          </a:xfrm>
          <a:custGeom>
            <a:avLst/>
            <a:gdLst/>
            <a:ahLst/>
            <a:cxnLst/>
            <a:rect l="0" t="0" r="0" b="0"/>
            <a:pathLst>
              <a:path w="120000" h="120000" extrusionOk="0">
                <a:moveTo>
                  <a:pt x="0" y="0"/>
                </a:moveTo>
                <a:lnTo>
                  <a:pt x="109417" y="118034"/>
                </a:lnTo>
              </a:path>
            </a:pathLst>
          </a:custGeom>
          <a:noFill/>
          <a:ln w="9525" cap="flat" cmpd="sng">
            <a:solidFill>
              <a:srgbClr val="020302"/>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81" name="Shape 281"/>
          <p:cNvSpPr/>
          <p:nvPr/>
        </p:nvSpPr>
        <p:spPr>
          <a:xfrm>
            <a:off x="8267831" y="3588421"/>
            <a:ext cx="3174" cy="34924"/>
          </a:xfrm>
          <a:custGeom>
            <a:avLst/>
            <a:gdLst/>
            <a:ahLst/>
            <a:cxnLst/>
            <a:rect l="0" t="0" r="0" b="0"/>
            <a:pathLst>
              <a:path w="120000" h="120000" extrusionOk="0">
                <a:moveTo>
                  <a:pt x="0" y="0"/>
                </a:moveTo>
                <a:lnTo>
                  <a:pt x="109417" y="118034"/>
                </a:lnTo>
              </a:path>
            </a:pathLst>
          </a:custGeom>
          <a:noFill/>
          <a:ln w="9525" cap="flat" cmpd="sng">
            <a:solidFill>
              <a:srgbClr val="020302"/>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82" name="Shape 282"/>
          <p:cNvSpPr/>
          <p:nvPr/>
        </p:nvSpPr>
        <p:spPr>
          <a:xfrm>
            <a:off x="8196690" y="3477521"/>
            <a:ext cx="15875" cy="1905"/>
          </a:xfrm>
          <a:custGeom>
            <a:avLst/>
            <a:gdLst/>
            <a:ahLst/>
            <a:cxnLst/>
            <a:rect l="0" t="0" r="0" b="0"/>
            <a:pathLst>
              <a:path w="120000" h="120000" extrusionOk="0">
                <a:moveTo>
                  <a:pt x="119040" y="0"/>
                </a:moveTo>
                <a:lnTo>
                  <a:pt x="0" y="86407"/>
                </a:lnTo>
              </a:path>
            </a:pathLst>
          </a:custGeom>
          <a:noFill/>
          <a:ln w="9525" cap="flat" cmpd="sng">
            <a:solidFill>
              <a:srgbClr val="020302"/>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83" name="Shape 283"/>
          <p:cNvSpPr/>
          <p:nvPr/>
        </p:nvSpPr>
        <p:spPr>
          <a:xfrm>
            <a:off x="8306645" y="3472792"/>
            <a:ext cx="13970" cy="635"/>
          </a:xfrm>
          <a:custGeom>
            <a:avLst/>
            <a:gdLst/>
            <a:ahLst/>
            <a:cxnLst/>
            <a:rect l="0" t="0" r="0" b="0"/>
            <a:pathLst>
              <a:path w="120000" h="120000" extrusionOk="0">
                <a:moveTo>
                  <a:pt x="119888" y="120000"/>
                </a:moveTo>
                <a:lnTo>
                  <a:pt x="0" y="0"/>
                </a:lnTo>
              </a:path>
            </a:pathLst>
          </a:custGeom>
          <a:noFill/>
          <a:ln w="9525" cap="flat" cmpd="sng">
            <a:solidFill>
              <a:srgbClr val="020302"/>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84" name="Shape 284"/>
          <p:cNvSpPr/>
          <p:nvPr/>
        </p:nvSpPr>
        <p:spPr>
          <a:xfrm>
            <a:off x="8389239" y="3558278"/>
            <a:ext cx="82550" cy="45084"/>
          </a:xfrm>
          <a:custGeom>
            <a:avLst/>
            <a:gdLst/>
            <a:ahLst/>
            <a:cxnLst/>
            <a:rect l="0" t="0" r="0" b="0"/>
            <a:pathLst>
              <a:path w="120000" h="120000" extrusionOk="0">
                <a:moveTo>
                  <a:pt x="15009" y="0"/>
                </a:moveTo>
                <a:lnTo>
                  <a:pt x="6275" y="7063"/>
                </a:lnTo>
                <a:lnTo>
                  <a:pt x="0" y="34949"/>
                </a:lnTo>
                <a:lnTo>
                  <a:pt x="3673" y="50499"/>
                </a:lnTo>
                <a:lnTo>
                  <a:pt x="104325" y="119153"/>
                </a:lnTo>
                <a:lnTo>
                  <a:pt x="113057" y="112055"/>
                </a:lnTo>
                <a:lnTo>
                  <a:pt x="119334" y="84200"/>
                </a:lnTo>
                <a:lnTo>
                  <a:pt x="115679" y="68651"/>
                </a:lnTo>
                <a:lnTo>
                  <a:pt x="15009" y="0"/>
                </a:lnTo>
                <a:close/>
              </a:path>
            </a:pathLst>
          </a:custGeom>
          <a:solidFill>
            <a:srgbClr val="FFD254"/>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85" name="Shape 285"/>
          <p:cNvSpPr/>
          <p:nvPr/>
        </p:nvSpPr>
        <p:spPr>
          <a:xfrm>
            <a:off x="8389239" y="3558278"/>
            <a:ext cx="82550" cy="45084"/>
          </a:xfrm>
          <a:custGeom>
            <a:avLst/>
            <a:gdLst/>
            <a:ahLst/>
            <a:cxnLst/>
            <a:rect l="0" t="0" r="0" b="0"/>
            <a:pathLst>
              <a:path w="120000" h="120000" extrusionOk="0">
                <a:moveTo>
                  <a:pt x="22650" y="5203"/>
                </a:moveTo>
                <a:lnTo>
                  <a:pt x="15009" y="0"/>
                </a:lnTo>
                <a:lnTo>
                  <a:pt x="6275" y="7063"/>
                </a:lnTo>
                <a:lnTo>
                  <a:pt x="3137" y="21024"/>
                </a:lnTo>
                <a:lnTo>
                  <a:pt x="0" y="34949"/>
                </a:lnTo>
                <a:lnTo>
                  <a:pt x="3673" y="50499"/>
                </a:lnTo>
                <a:lnTo>
                  <a:pt x="11297" y="55705"/>
                </a:lnTo>
                <a:lnTo>
                  <a:pt x="96681" y="113947"/>
                </a:lnTo>
                <a:lnTo>
                  <a:pt x="104325" y="119153"/>
                </a:lnTo>
                <a:lnTo>
                  <a:pt x="113057" y="112055"/>
                </a:lnTo>
                <a:lnTo>
                  <a:pt x="116195" y="98129"/>
                </a:lnTo>
                <a:lnTo>
                  <a:pt x="119334" y="84200"/>
                </a:lnTo>
                <a:lnTo>
                  <a:pt x="115679" y="68651"/>
                </a:lnTo>
                <a:lnTo>
                  <a:pt x="108036" y="63445"/>
                </a:lnTo>
                <a:lnTo>
                  <a:pt x="22650" y="5203"/>
                </a:lnTo>
                <a:close/>
              </a:path>
            </a:pathLst>
          </a:custGeom>
          <a:noFill/>
          <a:ln w="11175"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86" name="Shape 286"/>
          <p:cNvSpPr/>
          <p:nvPr/>
        </p:nvSpPr>
        <p:spPr>
          <a:xfrm>
            <a:off x="8362857" y="3301989"/>
            <a:ext cx="73659" cy="60960"/>
          </a:xfrm>
          <a:custGeom>
            <a:avLst/>
            <a:gdLst/>
            <a:ahLst/>
            <a:cxnLst/>
            <a:rect l="0" t="0" r="0" b="0"/>
            <a:pathLst>
              <a:path w="120000" h="120000" extrusionOk="0">
                <a:moveTo>
                  <a:pt x="99311" y="0"/>
                </a:moveTo>
                <a:lnTo>
                  <a:pt x="1819" y="85324"/>
                </a:lnTo>
                <a:lnTo>
                  <a:pt x="0" y="98074"/>
                </a:lnTo>
                <a:lnTo>
                  <a:pt x="10281" y="116574"/>
                </a:lnTo>
                <a:lnTo>
                  <a:pt x="20483" y="118824"/>
                </a:lnTo>
                <a:lnTo>
                  <a:pt x="117994" y="33523"/>
                </a:lnTo>
                <a:lnTo>
                  <a:pt x="119814" y="20773"/>
                </a:lnTo>
                <a:lnTo>
                  <a:pt x="109511" y="2273"/>
                </a:lnTo>
                <a:lnTo>
                  <a:pt x="99311" y="0"/>
                </a:lnTo>
                <a:close/>
              </a:path>
            </a:pathLst>
          </a:custGeom>
          <a:solidFill>
            <a:srgbClr val="FFD254"/>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87" name="Shape 287"/>
          <p:cNvSpPr/>
          <p:nvPr/>
        </p:nvSpPr>
        <p:spPr>
          <a:xfrm>
            <a:off x="8362857" y="3301989"/>
            <a:ext cx="73659" cy="60960"/>
          </a:xfrm>
          <a:custGeom>
            <a:avLst/>
            <a:gdLst/>
            <a:ahLst/>
            <a:cxnLst/>
            <a:rect l="0" t="0" r="0" b="0"/>
            <a:pathLst>
              <a:path w="120000" h="120000" extrusionOk="0">
                <a:moveTo>
                  <a:pt x="9206" y="78848"/>
                </a:moveTo>
                <a:lnTo>
                  <a:pt x="1819" y="85324"/>
                </a:lnTo>
                <a:lnTo>
                  <a:pt x="0" y="98074"/>
                </a:lnTo>
                <a:lnTo>
                  <a:pt x="5151" y="107348"/>
                </a:lnTo>
                <a:lnTo>
                  <a:pt x="10281" y="116574"/>
                </a:lnTo>
                <a:lnTo>
                  <a:pt x="20483" y="118824"/>
                </a:lnTo>
                <a:lnTo>
                  <a:pt x="27889" y="112374"/>
                </a:lnTo>
                <a:lnTo>
                  <a:pt x="110608" y="39998"/>
                </a:lnTo>
                <a:lnTo>
                  <a:pt x="117994" y="33523"/>
                </a:lnTo>
                <a:lnTo>
                  <a:pt x="119814" y="20773"/>
                </a:lnTo>
                <a:lnTo>
                  <a:pt x="114662" y="11523"/>
                </a:lnTo>
                <a:lnTo>
                  <a:pt x="109511" y="2273"/>
                </a:lnTo>
                <a:lnTo>
                  <a:pt x="99311" y="0"/>
                </a:lnTo>
                <a:lnTo>
                  <a:pt x="91925" y="6498"/>
                </a:lnTo>
                <a:lnTo>
                  <a:pt x="9206" y="78848"/>
                </a:lnTo>
                <a:close/>
              </a:path>
            </a:pathLst>
          </a:custGeom>
          <a:noFill/>
          <a:ln w="11175"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88" name="Shape 288"/>
          <p:cNvSpPr/>
          <p:nvPr/>
        </p:nvSpPr>
        <p:spPr>
          <a:xfrm>
            <a:off x="8394993" y="3444726"/>
            <a:ext cx="71120" cy="27304"/>
          </a:xfrm>
          <a:custGeom>
            <a:avLst/>
            <a:gdLst/>
            <a:ahLst/>
            <a:cxnLst/>
            <a:rect l="0" t="0" r="0" b="0"/>
            <a:pathLst>
              <a:path w="120000" h="120000" extrusionOk="0">
                <a:moveTo>
                  <a:pt x="111084" y="0"/>
                </a:moveTo>
                <a:lnTo>
                  <a:pt x="101655" y="1951"/>
                </a:lnTo>
                <a:lnTo>
                  <a:pt x="16734" y="26734"/>
                </a:lnTo>
                <a:lnTo>
                  <a:pt x="7305" y="28685"/>
                </a:lnTo>
                <a:lnTo>
                  <a:pt x="0" y="50401"/>
                </a:lnTo>
                <a:lnTo>
                  <a:pt x="813" y="100130"/>
                </a:lnTo>
                <a:lnTo>
                  <a:pt x="8827" y="118716"/>
                </a:lnTo>
                <a:lnTo>
                  <a:pt x="18256" y="116875"/>
                </a:lnTo>
                <a:lnTo>
                  <a:pt x="103177" y="92039"/>
                </a:lnTo>
                <a:lnTo>
                  <a:pt x="112606" y="90083"/>
                </a:lnTo>
                <a:lnTo>
                  <a:pt x="119913" y="68372"/>
                </a:lnTo>
                <a:lnTo>
                  <a:pt x="119505" y="43479"/>
                </a:lnTo>
                <a:lnTo>
                  <a:pt x="111212" y="37673"/>
                </a:lnTo>
                <a:lnTo>
                  <a:pt x="110805" y="12833"/>
                </a:lnTo>
                <a:lnTo>
                  <a:pt x="111084" y="0"/>
                </a:lnTo>
                <a:close/>
              </a:path>
            </a:pathLst>
          </a:custGeom>
          <a:solidFill>
            <a:srgbClr val="FFD254"/>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89" name="Shape 289"/>
          <p:cNvSpPr/>
          <p:nvPr/>
        </p:nvSpPr>
        <p:spPr>
          <a:xfrm>
            <a:off x="8394993" y="3444726"/>
            <a:ext cx="71120" cy="27304"/>
          </a:xfrm>
          <a:custGeom>
            <a:avLst/>
            <a:gdLst/>
            <a:ahLst/>
            <a:cxnLst/>
            <a:rect l="0" t="0" r="0" b="0"/>
            <a:pathLst>
              <a:path w="120000" h="120000" extrusionOk="0">
                <a:moveTo>
                  <a:pt x="16734" y="26734"/>
                </a:moveTo>
                <a:lnTo>
                  <a:pt x="7305" y="28685"/>
                </a:lnTo>
                <a:lnTo>
                  <a:pt x="0" y="50401"/>
                </a:lnTo>
                <a:lnTo>
                  <a:pt x="426" y="75294"/>
                </a:lnTo>
                <a:lnTo>
                  <a:pt x="813" y="100130"/>
                </a:lnTo>
                <a:lnTo>
                  <a:pt x="8827" y="118716"/>
                </a:lnTo>
                <a:lnTo>
                  <a:pt x="18256" y="116875"/>
                </a:lnTo>
                <a:lnTo>
                  <a:pt x="103177" y="92039"/>
                </a:lnTo>
                <a:lnTo>
                  <a:pt x="112606" y="90083"/>
                </a:lnTo>
                <a:lnTo>
                  <a:pt x="119913" y="68372"/>
                </a:lnTo>
                <a:lnTo>
                  <a:pt x="119505" y="43479"/>
                </a:lnTo>
                <a:lnTo>
                  <a:pt x="111212" y="37673"/>
                </a:lnTo>
                <a:lnTo>
                  <a:pt x="110805" y="12833"/>
                </a:lnTo>
                <a:lnTo>
                  <a:pt x="111084" y="0"/>
                </a:lnTo>
                <a:lnTo>
                  <a:pt x="101655" y="1951"/>
                </a:lnTo>
                <a:lnTo>
                  <a:pt x="16734" y="26734"/>
                </a:lnTo>
                <a:close/>
              </a:path>
            </a:pathLst>
          </a:custGeom>
          <a:noFill/>
          <a:ln w="16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90" name="Shape 290"/>
          <p:cNvSpPr/>
          <p:nvPr/>
        </p:nvSpPr>
        <p:spPr>
          <a:xfrm>
            <a:off x="8360786" y="3223755"/>
            <a:ext cx="151129" cy="173355"/>
          </a:xfrm>
          <a:custGeom>
            <a:avLst/>
            <a:gdLst/>
            <a:ahLst/>
            <a:cxnLst/>
            <a:rect l="0" t="0" r="0" b="0"/>
            <a:pathLst>
              <a:path w="120000" h="120000" extrusionOk="0">
                <a:moveTo>
                  <a:pt x="45421" y="0"/>
                </a:moveTo>
                <a:lnTo>
                  <a:pt x="21408" y="5904"/>
                </a:lnTo>
                <a:lnTo>
                  <a:pt x="5056" y="19300"/>
                </a:lnTo>
                <a:lnTo>
                  <a:pt x="0" y="36932"/>
                </a:lnTo>
                <a:lnTo>
                  <a:pt x="4170" y="57502"/>
                </a:lnTo>
                <a:lnTo>
                  <a:pt x="15498" y="79715"/>
                </a:lnTo>
                <a:lnTo>
                  <a:pt x="30896" y="99982"/>
                </a:lnTo>
                <a:lnTo>
                  <a:pt x="48552" y="114101"/>
                </a:lnTo>
                <a:lnTo>
                  <a:pt x="68326" y="119858"/>
                </a:lnTo>
                <a:lnTo>
                  <a:pt x="90070" y="115039"/>
                </a:lnTo>
                <a:lnTo>
                  <a:pt x="108689" y="100554"/>
                </a:lnTo>
                <a:lnTo>
                  <a:pt x="118739" y="80535"/>
                </a:lnTo>
                <a:lnTo>
                  <a:pt x="119564" y="57579"/>
                </a:lnTo>
                <a:lnTo>
                  <a:pt x="110501" y="34282"/>
                </a:lnTo>
                <a:lnTo>
                  <a:pt x="92834" y="15100"/>
                </a:lnTo>
                <a:lnTo>
                  <a:pt x="70186" y="3369"/>
                </a:lnTo>
                <a:lnTo>
                  <a:pt x="45421" y="0"/>
                </a:lnTo>
                <a:close/>
              </a:path>
            </a:pathLst>
          </a:custGeom>
          <a:solidFill>
            <a:srgbClr val="FFD254"/>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91" name="Shape 291"/>
          <p:cNvSpPr/>
          <p:nvPr/>
        </p:nvSpPr>
        <p:spPr>
          <a:xfrm>
            <a:off x="8360786" y="3223755"/>
            <a:ext cx="151129" cy="173355"/>
          </a:xfrm>
          <a:custGeom>
            <a:avLst/>
            <a:gdLst/>
            <a:ahLst/>
            <a:cxnLst/>
            <a:rect l="0" t="0" r="0" b="0"/>
            <a:pathLst>
              <a:path w="120000" h="120000" extrusionOk="0">
                <a:moveTo>
                  <a:pt x="90070" y="115039"/>
                </a:moveTo>
                <a:lnTo>
                  <a:pt x="48552" y="114101"/>
                </a:lnTo>
                <a:lnTo>
                  <a:pt x="15498" y="79715"/>
                </a:lnTo>
                <a:lnTo>
                  <a:pt x="0" y="36932"/>
                </a:lnTo>
                <a:lnTo>
                  <a:pt x="5056" y="19300"/>
                </a:lnTo>
                <a:lnTo>
                  <a:pt x="21408" y="5904"/>
                </a:lnTo>
                <a:lnTo>
                  <a:pt x="45421" y="0"/>
                </a:lnTo>
                <a:lnTo>
                  <a:pt x="70186" y="3369"/>
                </a:lnTo>
                <a:lnTo>
                  <a:pt x="92834" y="15100"/>
                </a:lnTo>
                <a:lnTo>
                  <a:pt x="110501" y="34282"/>
                </a:lnTo>
                <a:lnTo>
                  <a:pt x="119564" y="57579"/>
                </a:lnTo>
                <a:lnTo>
                  <a:pt x="118739" y="80535"/>
                </a:lnTo>
                <a:lnTo>
                  <a:pt x="108689" y="100554"/>
                </a:lnTo>
                <a:lnTo>
                  <a:pt x="90070" y="115039"/>
                </a:lnTo>
                <a:close/>
              </a:path>
            </a:pathLst>
          </a:custGeom>
          <a:noFill/>
          <a:ln w="27925"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92" name="Shape 292"/>
          <p:cNvSpPr/>
          <p:nvPr/>
        </p:nvSpPr>
        <p:spPr>
          <a:xfrm>
            <a:off x="8404025" y="3509335"/>
            <a:ext cx="143509" cy="175894"/>
          </a:xfrm>
          <a:custGeom>
            <a:avLst/>
            <a:gdLst/>
            <a:ahLst/>
            <a:cxnLst/>
            <a:rect l="0" t="0" r="0" b="0"/>
            <a:pathLst>
              <a:path w="120000" h="120000" extrusionOk="0">
                <a:moveTo>
                  <a:pt x="53542" y="0"/>
                </a:moveTo>
                <a:lnTo>
                  <a:pt x="18871" y="24855"/>
                </a:lnTo>
                <a:lnTo>
                  <a:pt x="28" y="70057"/>
                </a:lnTo>
                <a:lnTo>
                  <a:pt x="0" y="90643"/>
                </a:lnTo>
                <a:lnTo>
                  <a:pt x="8925" y="107007"/>
                </a:lnTo>
                <a:lnTo>
                  <a:pt x="28681" y="117584"/>
                </a:lnTo>
                <a:lnTo>
                  <a:pt x="54826" y="119750"/>
                </a:lnTo>
                <a:lnTo>
                  <a:pt x="79809" y="112801"/>
                </a:lnTo>
                <a:lnTo>
                  <a:pt x="100850" y="98048"/>
                </a:lnTo>
                <a:lnTo>
                  <a:pt x="115166" y="76801"/>
                </a:lnTo>
                <a:lnTo>
                  <a:pt x="119702" y="52842"/>
                </a:lnTo>
                <a:lnTo>
                  <a:pt x="114053" y="30681"/>
                </a:lnTo>
                <a:lnTo>
                  <a:pt x="99446" y="12741"/>
                </a:lnTo>
                <a:lnTo>
                  <a:pt x="77107" y="1448"/>
                </a:lnTo>
                <a:lnTo>
                  <a:pt x="53542" y="0"/>
                </a:lnTo>
                <a:close/>
              </a:path>
            </a:pathLst>
          </a:custGeom>
          <a:solidFill>
            <a:srgbClr val="FFD254"/>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93" name="Shape 293"/>
          <p:cNvSpPr/>
          <p:nvPr/>
        </p:nvSpPr>
        <p:spPr>
          <a:xfrm>
            <a:off x="8404025" y="3509335"/>
            <a:ext cx="143509" cy="175894"/>
          </a:xfrm>
          <a:custGeom>
            <a:avLst/>
            <a:gdLst/>
            <a:ahLst/>
            <a:cxnLst/>
            <a:rect l="0" t="0" r="0" b="0"/>
            <a:pathLst>
              <a:path w="120000" h="120000" extrusionOk="0">
                <a:moveTo>
                  <a:pt x="77107" y="1448"/>
                </a:moveTo>
                <a:lnTo>
                  <a:pt x="34235" y="8526"/>
                </a:lnTo>
                <a:lnTo>
                  <a:pt x="7134" y="46814"/>
                </a:lnTo>
                <a:lnTo>
                  <a:pt x="0" y="90643"/>
                </a:lnTo>
                <a:lnTo>
                  <a:pt x="8925" y="107007"/>
                </a:lnTo>
                <a:lnTo>
                  <a:pt x="28681" y="117584"/>
                </a:lnTo>
                <a:lnTo>
                  <a:pt x="54826" y="119750"/>
                </a:lnTo>
                <a:lnTo>
                  <a:pt x="79809" y="112801"/>
                </a:lnTo>
                <a:lnTo>
                  <a:pt x="100850" y="98048"/>
                </a:lnTo>
                <a:lnTo>
                  <a:pt x="115166" y="76801"/>
                </a:lnTo>
                <a:lnTo>
                  <a:pt x="119702" y="52842"/>
                </a:lnTo>
                <a:lnTo>
                  <a:pt x="114053" y="30681"/>
                </a:lnTo>
                <a:lnTo>
                  <a:pt x="99446" y="12741"/>
                </a:lnTo>
                <a:lnTo>
                  <a:pt x="77107" y="1448"/>
                </a:lnTo>
                <a:close/>
              </a:path>
            </a:pathLst>
          </a:custGeom>
          <a:noFill/>
          <a:ln w="27925"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94" name="Shape 294"/>
          <p:cNvSpPr/>
          <p:nvPr/>
        </p:nvSpPr>
        <p:spPr>
          <a:xfrm>
            <a:off x="8426972" y="3428692"/>
            <a:ext cx="43180" cy="53974"/>
          </a:xfrm>
          <a:custGeom>
            <a:avLst/>
            <a:gdLst/>
            <a:ahLst/>
            <a:cxnLst/>
            <a:rect l="0" t="0" r="0" b="0"/>
            <a:pathLst>
              <a:path w="120000" h="120000" extrusionOk="0">
                <a:moveTo>
                  <a:pt x="53153" y="0"/>
                </a:moveTo>
                <a:lnTo>
                  <a:pt x="30448" y="6296"/>
                </a:lnTo>
                <a:lnTo>
                  <a:pt x="12875" y="20396"/>
                </a:lnTo>
                <a:lnTo>
                  <a:pt x="2153" y="40249"/>
                </a:lnTo>
                <a:lnTo>
                  <a:pt x="0" y="63811"/>
                </a:lnTo>
                <a:lnTo>
                  <a:pt x="7206" y="86691"/>
                </a:lnTo>
                <a:lnTo>
                  <a:pt x="22057" y="104755"/>
                </a:lnTo>
                <a:lnTo>
                  <a:pt x="42415" y="116218"/>
                </a:lnTo>
                <a:lnTo>
                  <a:pt x="66140" y="119293"/>
                </a:lnTo>
                <a:lnTo>
                  <a:pt x="88859" y="112992"/>
                </a:lnTo>
                <a:lnTo>
                  <a:pt x="106429" y="98885"/>
                </a:lnTo>
                <a:lnTo>
                  <a:pt x="117145" y="79032"/>
                </a:lnTo>
                <a:lnTo>
                  <a:pt x="119296" y="55481"/>
                </a:lnTo>
                <a:lnTo>
                  <a:pt x="112087" y="32586"/>
                </a:lnTo>
                <a:lnTo>
                  <a:pt x="97236" y="14515"/>
                </a:lnTo>
                <a:lnTo>
                  <a:pt x="76879" y="3056"/>
                </a:lnTo>
                <a:lnTo>
                  <a:pt x="53153" y="0"/>
                </a:lnTo>
                <a:close/>
              </a:path>
            </a:pathLst>
          </a:custGeom>
          <a:solidFill>
            <a:srgbClr val="FFD254"/>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95" name="Shape 295"/>
          <p:cNvSpPr/>
          <p:nvPr/>
        </p:nvSpPr>
        <p:spPr>
          <a:xfrm>
            <a:off x="8426972" y="3428692"/>
            <a:ext cx="43180" cy="53974"/>
          </a:xfrm>
          <a:custGeom>
            <a:avLst/>
            <a:gdLst/>
            <a:ahLst/>
            <a:cxnLst/>
            <a:rect l="0" t="0" r="0" b="0"/>
            <a:pathLst>
              <a:path w="120000" h="120000" extrusionOk="0">
                <a:moveTo>
                  <a:pt x="66140" y="119293"/>
                </a:moveTo>
                <a:lnTo>
                  <a:pt x="42415" y="116218"/>
                </a:lnTo>
                <a:lnTo>
                  <a:pt x="22057" y="104755"/>
                </a:lnTo>
                <a:lnTo>
                  <a:pt x="7206" y="86691"/>
                </a:lnTo>
                <a:lnTo>
                  <a:pt x="0" y="63811"/>
                </a:lnTo>
                <a:lnTo>
                  <a:pt x="2153" y="40249"/>
                </a:lnTo>
                <a:lnTo>
                  <a:pt x="12875" y="20396"/>
                </a:lnTo>
                <a:lnTo>
                  <a:pt x="30448" y="6296"/>
                </a:lnTo>
                <a:lnTo>
                  <a:pt x="53153" y="0"/>
                </a:lnTo>
                <a:lnTo>
                  <a:pt x="76879" y="3056"/>
                </a:lnTo>
                <a:lnTo>
                  <a:pt x="97236" y="14515"/>
                </a:lnTo>
                <a:lnTo>
                  <a:pt x="112087" y="32586"/>
                </a:lnTo>
                <a:lnTo>
                  <a:pt x="119296" y="55481"/>
                </a:lnTo>
                <a:lnTo>
                  <a:pt x="117145" y="79032"/>
                </a:lnTo>
                <a:lnTo>
                  <a:pt x="106429" y="98885"/>
                </a:lnTo>
                <a:lnTo>
                  <a:pt x="88859" y="112992"/>
                </a:lnTo>
                <a:lnTo>
                  <a:pt x="66140" y="119293"/>
                </a:lnTo>
                <a:close/>
              </a:path>
            </a:pathLst>
          </a:custGeom>
          <a:noFill/>
          <a:ln w="16750" cap="flat" cmpd="sng">
            <a:solidFill>
              <a:srgbClr val="231F2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312" name="Shape 312" descr="Bedtime.png"/>
          <p:cNvPicPr preferRelativeResize="0"/>
          <p:nvPr/>
        </p:nvPicPr>
        <p:blipFill rotWithShape="1">
          <a:blip r:embed="rId4">
            <a:alphaModFix/>
          </a:blip>
          <a:srcRect/>
          <a:stretch/>
        </p:blipFill>
        <p:spPr>
          <a:xfrm>
            <a:off x="2400300" y="838200"/>
            <a:ext cx="4327871" cy="859479"/>
          </a:xfrm>
          <a:prstGeom prst="rect">
            <a:avLst/>
          </a:prstGeom>
          <a:noFill/>
          <a:ln>
            <a:noFill/>
          </a:ln>
        </p:spPr>
      </p:pic>
      <p:sp>
        <p:nvSpPr>
          <p:cNvPr id="313" name="Shape 313"/>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14" name="Shape 314"/>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15" name="Shape 315"/>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9</a:t>
            </a:fld>
            <a:endParaRPr lang="en-US" sz="900" b="1" i="0">
              <a:solidFill>
                <a:schemeClr val="lt1"/>
              </a:solidFill>
              <a:latin typeface="Arial"/>
              <a:ea typeface="Arial"/>
              <a:cs typeface="Arial"/>
              <a:sym typeface="Arial"/>
            </a:endParaRPr>
          </a:p>
        </p:txBody>
      </p:sp>
      <p:pic>
        <p:nvPicPr>
          <p:cNvPr id="64" name="Picture 63" descr="Figures in b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07" y="2395876"/>
            <a:ext cx="6479616" cy="402309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225</Words>
  <Application>Microsoft Office PowerPoint</Application>
  <PresentationFormat>On-screen Show (4:3)</PresentationFormat>
  <Paragraphs>46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Jemma Best</dc:creator>
  <cp:lastModifiedBy>Archibald Sarah</cp:lastModifiedBy>
  <cp:revision>9</cp:revision>
  <dcterms:modified xsi:type="dcterms:W3CDTF">2019-10-21T15:29:49Z</dcterms:modified>
</cp:coreProperties>
</file>