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8A58C-5E36-4C2A-A42F-90D9F051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65E1545-8234-4C2F-B8B5-9F246BC2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BED-3369-4281-B2F4-CB90807C924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03C2DD-E1CC-4BD3-BDA5-551E142F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F2CE56-162C-4DFD-A330-F029AF26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0C6-02B8-4D84-A49C-9147699D9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1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1073969-47DD-4C1D-BA8C-8EAC0CF9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7EE8A7-37F7-4EF9-AD0B-0052E778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76B086-F107-4118-8FD2-DD8C6FF2F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BBED-3369-4281-B2F4-CB90807C924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601E11-F381-4B46-937E-3C9D56C20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D595BF-F884-4702-AC15-5513483FF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10C6-02B8-4D84-A49C-9147699D9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4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EB150A6-C189-4109-9BBC-CE8CED95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F0F355-D8BC-43C7-943F-F379878AE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99E158F-3675-4FD9-B8AB-C88397ED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464655-E840-4F17-9185-3073CC6BD6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4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AB72276-C771-43AB-839B-82B70EEF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B76A50-5C53-4122-9796-9A6767EC37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3540B62-FDA3-46B5-B5EA-51605FC8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07F83C-5A3C-4D8C-BF52-11D6DC9EF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9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77BBF88-6A5A-485B-AD93-5BD3CF48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7E5A0E-BA76-47EC-BA91-BD730A85F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D0B3A07-FC12-42F4-AE84-BC30AE3D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367465-8319-437E-880F-D19FC1981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9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2ED8A9E-E099-4B1A-9006-497E53DA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11C557-C391-4AC2-9DA2-498C42FFA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82F0AAC-EC89-4E87-8612-594490D3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1CE1F1-3530-484C-BA52-1732F68C28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C69920F-6E79-493F-90FC-9169B52F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42C26C-854E-40C9-95AE-4AFB5AB3E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834986B-824E-43EF-BF1B-BA609946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443F89-C9A4-4C48-8648-F5D00695B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5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42FC470-9528-4162-9797-30B19662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98F6AC-CDA7-4CCA-BBAB-80DBBAB2E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CCDED03-0D68-40F8-9DCB-C8EED130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7A39DE-628E-4F8B-A7F6-189D134A9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1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A095145-3B70-49CF-9D4E-81C6937E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F43BB9-5CF8-400A-8CFA-54E919AFB9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Arnold</dc:creator>
  <cp:lastModifiedBy>Archibald Sarah</cp:lastModifiedBy>
  <cp:revision>1</cp:revision>
  <dcterms:created xsi:type="dcterms:W3CDTF">2018-01-15T16:01:51Z</dcterms:created>
  <dcterms:modified xsi:type="dcterms:W3CDTF">2019-10-25T14:04:57Z</dcterms:modified>
</cp:coreProperties>
</file>