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60" r:id="rId4"/>
  </p:sldMasterIdLst>
  <p:notesMasterIdLst>
    <p:notesMasterId r:id="rId15"/>
  </p:notesMasterIdLst>
  <p:handoutMasterIdLst>
    <p:handoutMasterId r:id="rId16"/>
  </p:handoutMasterIdLst>
  <p:sldIdLst>
    <p:sldId id="276" r:id="rId5"/>
    <p:sldId id="329" r:id="rId6"/>
    <p:sldId id="304" r:id="rId7"/>
    <p:sldId id="328" r:id="rId8"/>
    <p:sldId id="316" r:id="rId9"/>
    <p:sldId id="322" r:id="rId10"/>
    <p:sldId id="323" r:id="rId11"/>
    <p:sldId id="324" r:id="rId12"/>
    <p:sldId id="325" r:id="rId13"/>
    <p:sldId id="331" r:id="rId14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ence Ackland" initials="FA" lastIdx="46" clrIdx="0">
    <p:extLst/>
  </p:cmAuthor>
  <p:cmAuthor id="2" name="Joanna Povey" initials="JP" lastIdx="3" clrIdx="1">
    <p:extLst/>
  </p:cmAuthor>
  <p:cmAuthor id="3" name="Mila Gorini" initials="MG" lastIdx="3" clrIdx="2">
    <p:extLst/>
  </p:cmAuthor>
  <p:cmAuthor id="4" name="Sarah de Souza-Ingle" initials="SdS" lastIdx="13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212D"/>
    <a:srgbClr val="D93B35"/>
    <a:srgbClr val="D9222A"/>
    <a:srgbClr val="1EB4ED"/>
    <a:srgbClr val="1FAF50"/>
    <a:srgbClr val="E8308A"/>
    <a:srgbClr val="FEEF35"/>
    <a:srgbClr val="EB7332"/>
    <a:srgbClr val="FFF101"/>
    <a:srgbClr val="E3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73" autoAdjust="0"/>
    <p:restoredTop sz="71701" autoAdjust="0"/>
  </p:normalViewPr>
  <p:slideViewPr>
    <p:cSldViewPr snapToGrid="0">
      <p:cViewPr varScale="1">
        <p:scale>
          <a:sx n="83" d="100"/>
          <a:sy n="83" d="100"/>
        </p:scale>
        <p:origin x="-283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07" d="100"/>
          <a:sy n="107" d="100"/>
        </p:scale>
        <p:origin x="464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ACA88E1-E563-9E47-B0DD-8C8839A5F9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679D45F-E3A6-394F-883B-54B4E58562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ECA3C-F511-5D4B-B0C0-9EB507B814AB}" type="datetimeFigureOut">
              <a:rPr lang="en-US" smtClean="0"/>
              <a:t>10/17/2019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B3251D5-B86B-6C49-ADD2-02D470D858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7DDC88-B5E1-7C4B-96FB-8090EF68D6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A84-1864-444F-A0BF-2A6C829D61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258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2" y="1"/>
            <a:ext cx="2945660" cy="498135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320FD988-1934-46C5-A40D-2B583D832DA8}" type="datetimeFigureOut">
              <a:rPr lang="en-GB" smtClean="0"/>
              <a:t>17/10/2019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2" y="9430092"/>
            <a:ext cx="2945660" cy="498134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23FD99A-EFA7-4EF1-8A90-BEF8EB1BEDB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82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31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9909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5796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u="none" dirty="0"/>
              <a:t>Follow-up</a:t>
            </a:r>
            <a:r>
              <a:rPr lang="en-GB" u="none" baseline="0" dirty="0"/>
              <a:t> ideas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- Encourage pupils to reflect on the five senses while they act out their lifting, before challenging them to write a description of lifting something from the point of view of Mr Incredible – what does it feel like when he is using his strength super powers?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205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u="none" dirty="0"/>
              <a:t>Follow-up</a:t>
            </a:r>
            <a:r>
              <a:rPr lang="en-GB" u="none" baseline="0" dirty="0"/>
              <a:t> ideas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baseline="0" dirty="0"/>
              <a:t>- Pupils could create a summer senses map, with key words and phrases to record what they can see, hear touch and smell.</a:t>
            </a:r>
          </a:p>
          <a:p>
            <a:pPr marL="0" indent="0">
              <a:buFontTx/>
              <a:buNone/>
            </a:pPr>
            <a:r>
              <a:rPr lang="en-GB" baseline="0" dirty="0"/>
              <a:t>- Pupils could write a description of </a:t>
            </a:r>
            <a:r>
              <a:rPr lang="en-GB" baseline="0" dirty="0" err="1"/>
              <a:t>Arendelle</a:t>
            </a:r>
            <a:r>
              <a:rPr lang="en-GB" baseline="0" dirty="0"/>
              <a:t> in summer from Olaf’s point of view.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8264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dirty="0"/>
              <a:t>Note: for their challenge, pupils</a:t>
            </a:r>
            <a:r>
              <a:rPr lang="en-GB" u="none" baseline="0" dirty="0"/>
              <a:t> who use wheelchairs can try to add three strong pushes to their journey.</a:t>
            </a:r>
            <a:endParaRPr lang="en-GB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dirty="0"/>
              <a:t>Follow-up</a:t>
            </a:r>
            <a:r>
              <a:rPr lang="en-GB" u="none" baseline="0" dirty="0"/>
              <a:t> ideas</a:t>
            </a:r>
          </a:p>
          <a:p>
            <a:pPr marL="171450" indent="-171450">
              <a:buFontTx/>
              <a:buChar char="-"/>
            </a:pPr>
            <a:r>
              <a:rPr lang="en-GB" dirty="0"/>
              <a:t>Pupils could</a:t>
            </a:r>
            <a:r>
              <a:rPr lang="en-GB" baseline="0" dirty="0"/>
              <a:t> use this as the basis of a drama lesson, building speech into their performance to show how they might interact with other characters along their journey. Finally, pupils could perform to their peers.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Pupils could create a map of the pride lands, using descriptive writing to label the different parts they crossed in their role play.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Pupils could use this activity as the basis for writing a dialogue between Simba and </a:t>
            </a:r>
            <a:r>
              <a:rPr lang="en-GB" baseline="0" dirty="0" err="1"/>
              <a:t>Nala</a:t>
            </a:r>
            <a:r>
              <a:rPr lang="en-GB" baseline="0" dirty="0"/>
              <a:t> or another character they meet along the way.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177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dirty="0"/>
              <a:t>Prompts</a:t>
            </a:r>
            <a:r>
              <a:rPr lang="en-GB" u="none" baseline="0" dirty="0"/>
              <a:t> to support pupils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baseline="0"/>
              <a:t>- If </a:t>
            </a:r>
            <a:r>
              <a:rPr lang="en-GB" u="none" baseline="0" dirty="0"/>
              <a:t>pupils are stuck, encourage them to think about rides they might know from the theme park or fun fair (for example, dodgems, a roller coaster, a pirate ship ride or a Ferris wheel). Can they use their bodies to imitate the movement of these rides?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u="non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u="none" dirty="0"/>
              <a:t>Follow-up</a:t>
            </a:r>
            <a:r>
              <a:rPr lang="en-GB" u="none" baseline="0" dirty="0"/>
              <a:t> ideas</a:t>
            </a:r>
          </a:p>
          <a:p>
            <a:pPr marL="171450" indent="-171450">
              <a:buFontTx/>
              <a:buChar char="-"/>
            </a:pPr>
            <a:r>
              <a:rPr lang="en-GB" dirty="0"/>
              <a:t>Pupils could create</a:t>
            </a:r>
            <a:r>
              <a:rPr lang="en-GB" baseline="0" dirty="0"/>
              <a:t> a map or drawing of the </a:t>
            </a:r>
            <a:r>
              <a:rPr lang="en-GB" i="1" baseline="0" dirty="0"/>
              <a:t>Toy Story 4 </a:t>
            </a:r>
            <a:r>
              <a:rPr lang="en-GB" baseline="0" dirty="0"/>
              <a:t>carnival using description to label the different features.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Pupils could write about their own adventures at a summer carnival.</a:t>
            </a:r>
          </a:p>
          <a:p>
            <a:pPr marL="171450" indent="-171450">
              <a:buFontTx/>
              <a:buChar char="-"/>
            </a:pPr>
            <a:r>
              <a:rPr lang="en-GB" baseline="0" dirty="0"/>
              <a:t>Pupils could write about their dream carnival ground (if money were no object!). This could be written in a number of ways, for example as a list, a newspaper article reporting on the ground’s opening, or a first-person description of a visitor to the ground.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880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to pupils that the</a:t>
            </a:r>
            <a:r>
              <a:rPr lang="en-GB" baseline="0" dirty="0"/>
              <a:t> journey doesn’t stop here – there are going to be lots more opportunities to get active throughout the school day and to have more fun with their favourite characters at home. </a:t>
            </a:r>
          </a:p>
          <a:p>
            <a:endParaRPr lang="en-GB" baseline="0" dirty="0"/>
          </a:p>
          <a:p>
            <a:r>
              <a:rPr lang="en-GB" baseline="0" dirty="0"/>
              <a:t>Pupils can search ‘Change4Life’ to do a fun quiz at home.</a:t>
            </a:r>
          </a:p>
          <a:p>
            <a:endParaRPr lang="en-GB" baseline="0" dirty="0"/>
          </a:p>
          <a:p>
            <a:r>
              <a:rPr lang="en-GB" baseline="0" dirty="0"/>
              <a:t>Explain that every pupil will be receiving a take-home Shake Up games pack (these packs will be arriving in schools from June), which they can take home to continue the fun over the holiday.</a:t>
            </a:r>
          </a:p>
          <a:p>
            <a:endParaRPr lang="en-GB" baseline="0" dirty="0"/>
          </a:p>
          <a:p>
            <a:r>
              <a:rPr lang="en-GB" baseline="0" dirty="0"/>
              <a:t>Challenge pupils to complete every Shake Up in their pack, and to teach their moves to their family at home.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3FD99A-EFA7-4EF1-8A90-BEF8EB1BEDB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432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0FE4CC4-6243-B04D-A9DF-2CDA473F0A33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A5BBE24B-071A-CE4C-A7D5-E69252F393DB}"/>
              </a:ext>
            </a:extLst>
          </p:cNvPr>
          <p:cNvSpPr/>
          <p:nvPr userDrawn="1"/>
        </p:nvSpPr>
        <p:spPr>
          <a:xfrm>
            <a:off x="747132" y="818207"/>
            <a:ext cx="7426712" cy="5440714"/>
          </a:xfrm>
          <a:prstGeom prst="roundRect">
            <a:avLst>
              <a:gd name="adj" fmla="val 869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1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C5397F-69C1-1E44-9D58-1D6E3C66B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206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2A7144-CB4F-AF4D-BB7E-DB92CBEA7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70D632E-5875-6345-8988-01D119813E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8498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11204B-9D50-1E40-BC8D-7D41EA1A7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8E3A0-EC8E-CA4A-AFD6-6A4844EF21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6715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CFDF3A8-161C-924D-B4F2-BAD3A0BD0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36715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55791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8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DDDE6-742D-884B-8840-5BCEA2C6F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81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04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410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AE54B-6101-C342-9A04-C3F9370C4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2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9AE54B-6101-C342-9A04-C3F9370C49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EDBC7F0-014F-7548-A526-843CE09D8EC3}"/>
              </a:ext>
            </a:extLst>
          </p:cNvPr>
          <p:cNvSpPr/>
          <p:nvPr userDrawn="1"/>
        </p:nvSpPr>
        <p:spPr>
          <a:xfrm>
            <a:off x="2070847" y="544606"/>
            <a:ext cx="5916706" cy="551329"/>
          </a:xfrm>
          <a:prstGeom prst="rect">
            <a:avLst/>
          </a:prstGeom>
          <a:solidFill>
            <a:srgbClr val="1EB4ED"/>
          </a:solidFill>
          <a:ln>
            <a:solidFill>
              <a:srgbClr val="1EB4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61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D967E01-706F-C543-8D0B-495DF17B5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7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CFFD28A-3E94-0140-AA34-4E1C1206E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37" y="81156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C0B972F-85F1-FF40-809B-61A3C715D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30"/>
            <a:ext cx="7886700" cy="3678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6177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1" r:id="rId2"/>
    <p:sldLayoutId id="2147483703" r:id="rId3"/>
    <p:sldLayoutId id="2147483704" r:id="rId4"/>
    <p:sldLayoutId id="2147483705" r:id="rId5"/>
    <p:sldLayoutId id="2147483706" r:id="rId6"/>
    <p:sldLayoutId id="2147483708" r:id="rId7"/>
    <p:sldLayoutId id="2147483701" r:id="rId8"/>
    <p:sldLayoutId id="2147483699" r:id="rId9"/>
    <p:sldLayoutId id="2147483687" r:id="rId10"/>
    <p:sldLayoutId id="2147483688" r:id="rId11"/>
    <p:sldLayoutId id="2147483689" r:id="rId12"/>
    <p:sldLayoutId id="2147483707" r:id="rId13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F252C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65.jpeg"/><Relationship Id="rId7" Type="http://schemas.openxmlformats.org/officeDocument/2006/relationships/image" Target="../media/image68.emf"/><Relationship Id="rId12" Type="http://schemas.openxmlformats.org/officeDocument/2006/relationships/image" Target="../media/image7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1.emf"/><Relationship Id="rId5" Type="http://schemas.openxmlformats.org/officeDocument/2006/relationships/image" Target="../media/image67.png"/><Relationship Id="rId10" Type="http://schemas.openxmlformats.org/officeDocument/2006/relationships/image" Target="../media/image70.emf"/><Relationship Id="rId4" Type="http://schemas.openxmlformats.org/officeDocument/2006/relationships/image" Target="../media/image66.jpeg"/><Relationship Id="rId9" Type="http://schemas.openxmlformats.org/officeDocument/2006/relationships/image" Target="../media/image6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aignresources.phe.gov.uk/schools/resources/active-school-day-ideas" TargetMode="External"/><Relationship Id="rId3" Type="http://schemas.openxmlformats.org/officeDocument/2006/relationships/image" Target="../media/image19.emf"/><Relationship Id="rId7" Type="http://schemas.openxmlformats.org/officeDocument/2006/relationships/hyperlink" Target="https://campaignresources.phe.gov.uk/schools/resources/physical-activity-whole-school-assembly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emf"/><Relationship Id="rId11" Type="http://schemas.openxmlformats.org/officeDocument/2006/relationships/hyperlink" Target="https://campaignresources.phe.gov.uk/schools/resources/school-leader-physical-activity-tips" TargetMode="External"/><Relationship Id="rId5" Type="http://schemas.openxmlformats.org/officeDocument/2006/relationships/image" Target="../media/image21.emf"/><Relationship Id="rId10" Type="http://schemas.openxmlformats.org/officeDocument/2006/relationships/hyperlink" Target="https://campaignresources.phe.gov.uk/schools/resources/shake-up-school-screensaver" TargetMode="External"/><Relationship Id="rId4" Type="http://schemas.openxmlformats.org/officeDocument/2006/relationships/image" Target="../media/image20.emf"/><Relationship Id="rId9" Type="http://schemas.openxmlformats.org/officeDocument/2006/relationships/hyperlink" Target="https://campaignresources.phe.gov.uk/schools/resources/change4life-2019-shake-up-certificate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ampaignresources.phe.gov.uk/schools/resources/shake-up-school-poster" TargetMode="External"/><Relationship Id="rId3" Type="http://schemas.openxmlformats.org/officeDocument/2006/relationships/image" Target="../media/image23.png"/><Relationship Id="rId7" Type="http://schemas.openxmlformats.org/officeDocument/2006/relationships/hyperlink" Target="https://campaignresources.phe.gov.uk/schools/resources/change4life-2019-shake-up-games-pac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10" Type="http://schemas.openxmlformats.org/officeDocument/2006/relationships/image" Target="../media/image27.emf"/><Relationship Id="rId4" Type="http://schemas.openxmlformats.org/officeDocument/2006/relationships/image" Target="../media/image24.emf"/><Relationship Id="rId9" Type="http://schemas.openxmlformats.org/officeDocument/2006/relationships/hyperlink" Target="https://www.nhs.uk/change4life/activitie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5.emf"/><Relationship Id="rId5" Type="http://schemas.openxmlformats.org/officeDocument/2006/relationships/image" Target="../media/image30.png"/><Relationship Id="rId10" Type="http://schemas.openxmlformats.org/officeDocument/2006/relationships/image" Target="../media/image34.emf"/><Relationship Id="rId4" Type="http://schemas.openxmlformats.org/officeDocument/2006/relationships/image" Target="../media/image29.png"/><Relationship Id="rId9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emf"/><Relationship Id="rId11" Type="http://schemas.openxmlformats.org/officeDocument/2006/relationships/image" Target="../media/image44.emf"/><Relationship Id="rId5" Type="http://schemas.openxmlformats.org/officeDocument/2006/relationships/image" Target="../media/image39.png"/><Relationship Id="rId10" Type="http://schemas.openxmlformats.org/officeDocument/2006/relationships/image" Target="../media/image43.emf"/><Relationship Id="rId4" Type="http://schemas.openxmlformats.org/officeDocument/2006/relationships/image" Target="../media/image38.png"/><Relationship Id="rId9" Type="http://schemas.openxmlformats.org/officeDocument/2006/relationships/image" Target="../media/image4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image" Target="../media/image55.emf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11" Type="http://schemas.openxmlformats.org/officeDocument/2006/relationships/image" Target="../media/image53.emf"/><Relationship Id="rId5" Type="http://schemas.openxmlformats.org/officeDocument/2006/relationships/image" Target="../media/image48.png"/><Relationship Id="rId10" Type="http://schemas.openxmlformats.org/officeDocument/2006/relationships/image" Target="../media/image24.emf"/><Relationship Id="rId4" Type="http://schemas.openxmlformats.org/officeDocument/2006/relationships/image" Target="../media/image47.tiff"/><Relationship Id="rId9" Type="http://schemas.openxmlformats.org/officeDocument/2006/relationships/image" Target="../media/image52.png"/><Relationship Id="rId14" Type="http://schemas.openxmlformats.org/officeDocument/2006/relationships/image" Target="../media/image5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12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image" Target="../media/image63.emf"/><Relationship Id="rId5" Type="http://schemas.openxmlformats.org/officeDocument/2006/relationships/image" Target="../media/image59.png"/><Relationship Id="rId10" Type="http://schemas.openxmlformats.org/officeDocument/2006/relationships/image" Target="../media/image62.emf"/><Relationship Id="rId4" Type="http://schemas.openxmlformats.org/officeDocument/2006/relationships/image" Target="../media/image58.png"/><Relationship Id="rId9" Type="http://schemas.openxmlformats.org/officeDocument/2006/relationships/image" Target="../media/image6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158DE7-2301-EB4C-8D56-959CD253D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329" y="3923393"/>
            <a:ext cx="1358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1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many, photo, building&#10;&#10;Description automatically generated">
            <a:extLst>
              <a:ext uri="{FF2B5EF4-FFF2-40B4-BE49-F238E27FC236}">
                <a16:creationId xmlns:a16="http://schemas.microsoft.com/office/drawing/2014/main" xmlns="" id="{BD1D7E9E-C5D3-7D45-88AC-9C7D99A80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06700">
            <a:off x="3953455" y="2735256"/>
            <a:ext cx="2080801" cy="29646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2" name="Picture 11" descr="A picture containing many, photo, building&#10;&#10;Description automatically generated">
            <a:extLst>
              <a:ext uri="{FF2B5EF4-FFF2-40B4-BE49-F238E27FC236}">
                <a16:creationId xmlns:a16="http://schemas.microsoft.com/office/drawing/2014/main" xmlns="" id="{EACC97EF-7EB7-2B41-8C36-B407B8C6E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617750">
            <a:off x="4752863" y="2058243"/>
            <a:ext cx="3427805" cy="241288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53C709-02CB-224A-A08E-A8A345A047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855" y="5088836"/>
            <a:ext cx="1359358" cy="1295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25F0B49-CFB0-4742-A97B-B4B03F60F0E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481" y="2789766"/>
            <a:ext cx="1735667" cy="1735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CEC9F88-216B-EB4A-A176-A033491007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178" y="3520629"/>
            <a:ext cx="4223407" cy="4223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8F248E3-B5BA-3C41-850B-315E2E5534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619C5DE-B568-9443-B3FB-4B9EE1B204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963" y="1983884"/>
            <a:ext cx="33655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1FC8BF-0385-B142-8AC8-221F578F8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20544" y="5965137"/>
            <a:ext cx="60833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1CD199-AEDF-3E45-9DA8-8384A491C8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50861" y="165986"/>
            <a:ext cx="6001667" cy="1340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1C21BF-43A3-A547-969A-FD0D982C5A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447" y="4648929"/>
            <a:ext cx="21971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146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5B0645-4E41-8340-AF31-78D8AC8E5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8" y="2247507"/>
            <a:ext cx="7721600" cy="4267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A9E5FC-1D3A-7340-9B90-6C516F658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011" y="167326"/>
            <a:ext cx="4775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53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186694-9CC6-9442-9934-0523C23230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78" y="4423082"/>
            <a:ext cx="2397210" cy="2397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9AACDB-47C3-8944-A2A0-D00AC0013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60631">
            <a:off x="5122664" y="4208143"/>
            <a:ext cx="3065785" cy="30657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3E15B8C-94FB-C64E-8AA9-DCE1B2C0D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624" y="186179"/>
            <a:ext cx="4660900" cy="1828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83C9C71-0667-6344-9210-40D75987C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37" y="2039790"/>
            <a:ext cx="76200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18297E-77C4-3A42-8830-23CF26856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1395">
            <a:off x="6675582" y="3995279"/>
            <a:ext cx="3606800" cy="360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44DD7A-B082-E04A-889B-BCE1865A89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58680">
            <a:off x="5122808" y="2319567"/>
            <a:ext cx="1963970" cy="27792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47512">
            <a:off x="5909000" y="3776704"/>
            <a:ext cx="2502805" cy="17831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F6AF8B5-F6F6-FC4E-AB74-E5A8E4244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908" y="2193500"/>
            <a:ext cx="4152900" cy="3771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CFE83B0-ECD9-4F44-AE85-25D3897334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231" y="230040"/>
            <a:ext cx="4737100" cy="1854200"/>
          </a:xfrm>
          <a:prstGeom prst="rect">
            <a:avLst/>
          </a:prstGeom>
        </p:spPr>
      </p:pic>
      <p:sp>
        <p:nvSpPr>
          <p:cNvPr id="11" name="Rectangle 10">
            <a:hlinkClick r:id="rId7"/>
            <a:extLst>
              <a:ext uri="{FF2B5EF4-FFF2-40B4-BE49-F238E27FC236}">
                <a16:creationId xmlns:a16="http://schemas.microsoft.com/office/drawing/2014/main" xmlns="" id="{BD48E84B-9A7A-614C-A3BB-C5A55D8873DE}"/>
              </a:ext>
            </a:extLst>
          </p:cNvPr>
          <p:cNvSpPr/>
          <p:nvPr/>
        </p:nvSpPr>
        <p:spPr>
          <a:xfrm>
            <a:off x="2846895" y="2290713"/>
            <a:ext cx="1225484" cy="2073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hlinkClick r:id="rId7"/>
            <a:extLst>
              <a:ext uri="{FF2B5EF4-FFF2-40B4-BE49-F238E27FC236}">
                <a16:creationId xmlns:a16="http://schemas.microsoft.com/office/drawing/2014/main" xmlns="" id="{E2FBA65B-8A80-7046-97CE-ABBD4D6B68B1}"/>
              </a:ext>
            </a:extLst>
          </p:cNvPr>
          <p:cNvSpPr/>
          <p:nvPr/>
        </p:nvSpPr>
        <p:spPr>
          <a:xfrm>
            <a:off x="782424" y="2492895"/>
            <a:ext cx="982611" cy="2125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hlinkClick r:id="rId8"/>
            <a:extLst>
              <a:ext uri="{FF2B5EF4-FFF2-40B4-BE49-F238E27FC236}">
                <a16:creationId xmlns:a16="http://schemas.microsoft.com/office/drawing/2014/main" xmlns="" id="{956B269C-2FD8-FB47-9B11-69EAA9B17060}"/>
              </a:ext>
            </a:extLst>
          </p:cNvPr>
          <p:cNvSpPr/>
          <p:nvPr/>
        </p:nvSpPr>
        <p:spPr>
          <a:xfrm>
            <a:off x="1696825" y="3233394"/>
            <a:ext cx="1941921" cy="263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9"/>
            <a:extLst>
              <a:ext uri="{FF2B5EF4-FFF2-40B4-BE49-F238E27FC236}">
                <a16:creationId xmlns:a16="http://schemas.microsoft.com/office/drawing/2014/main" xmlns="" id="{90C567FE-610F-7341-8D89-58CD47D4A450}"/>
              </a:ext>
            </a:extLst>
          </p:cNvPr>
          <p:cNvSpPr/>
          <p:nvPr/>
        </p:nvSpPr>
        <p:spPr>
          <a:xfrm>
            <a:off x="3186260" y="3996965"/>
            <a:ext cx="886120" cy="282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9"/>
            <a:extLst>
              <a:ext uri="{FF2B5EF4-FFF2-40B4-BE49-F238E27FC236}">
                <a16:creationId xmlns:a16="http://schemas.microsoft.com/office/drawing/2014/main" xmlns="" id="{9A8E7E94-7AEB-C14E-8E33-0DF896EBB6F8}"/>
              </a:ext>
            </a:extLst>
          </p:cNvPr>
          <p:cNvSpPr/>
          <p:nvPr/>
        </p:nvSpPr>
        <p:spPr>
          <a:xfrm>
            <a:off x="735291" y="4242062"/>
            <a:ext cx="1168923" cy="301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0"/>
            <a:extLst>
              <a:ext uri="{FF2B5EF4-FFF2-40B4-BE49-F238E27FC236}">
                <a16:creationId xmlns:a16="http://schemas.microsoft.com/office/drawing/2014/main" xmlns="" id="{A31306FD-C1CE-8E41-950B-587199916ADD}"/>
              </a:ext>
            </a:extLst>
          </p:cNvPr>
          <p:cNvSpPr/>
          <p:nvPr/>
        </p:nvSpPr>
        <p:spPr>
          <a:xfrm>
            <a:off x="1706252" y="4524866"/>
            <a:ext cx="2366127" cy="2733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hlinkClick r:id="rId11"/>
            <a:extLst>
              <a:ext uri="{FF2B5EF4-FFF2-40B4-BE49-F238E27FC236}">
                <a16:creationId xmlns:a16="http://schemas.microsoft.com/office/drawing/2014/main" xmlns="" id="{18F617DD-ACA8-014F-80A2-1F2DEB5A87EC}"/>
              </a:ext>
            </a:extLst>
          </p:cNvPr>
          <p:cNvSpPr/>
          <p:nvPr/>
        </p:nvSpPr>
        <p:spPr>
          <a:xfrm>
            <a:off x="1932495" y="5297864"/>
            <a:ext cx="735291" cy="254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1425B7E-9E4C-9547-BA73-EB669969C1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912" y="3312310"/>
            <a:ext cx="4432912" cy="34099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F922096-F945-1046-9560-490BE8A18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364" y="6580124"/>
            <a:ext cx="1333500" cy="241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CBF978-E318-5E49-B4E5-07EBE6B19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80" y="2185578"/>
            <a:ext cx="3898900" cy="408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4E35D20-122D-B046-AFE1-A5815A579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1568" y="2652075"/>
            <a:ext cx="2667000" cy="762000"/>
          </a:xfrm>
          <a:prstGeom prst="rect">
            <a:avLst/>
          </a:prstGeom>
        </p:spPr>
      </p:pic>
      <p:sp>
        <p:nvSpPr>
          <p:cNvPr id="6" name="Rectangle 5">
            <a:hlinkClick r:id="rId7"/>
            <a:extLst>
              <a:ext uri="{FF2B5EF4-FFF2-40B4-BE49-F238E27FC236}">
                <a16:creationId xmlns:a16="http://schemas.microsoft.com/office/drawing/2014/main" xmlns="" id="{48F5B89F-6361-C34D-9072-3EC03B57FDA7}"/>
              </a:ext>
            </a:extLst>
          </p:cNvPr>
          <p:cNvSpPr/>
          <p:nvPr/>
        </p:nvSpPr>
        <p:spPr>
          <a:xfrm>
            <a:off x="2639505" y="2903456"/>
            <a:ext cx="1545996" cy="2828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hlinkClick r:id="rId8"/>
            <a:extLst>
              <a:ext uri="{FF2B5EF4-FFF2-40B4-BE49-F238E27FC236}">
                <a16:creationId xmlns:a16="http://schemas.microsoft.com/office/drawing/2014/main" xmlns="" id="{5C78EA51-42E2-B547-9694-962339035F92}"/>
              </a:ext>
            </a:extLst>
          </p:cNvPr>
          <p:cNvSpPr/>
          <p:nvPr/>
        </p:nvSpPr>
        <p:spPr>
          <a:xfrm>
            <a:off x="2187019" y="3780148"/>
            <a:ext cx="603315" cy="2639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7"/>
            <a:extLst>
              <a:ext uri="{FF2B5EF4-FFF2-40B4-BE49-F238E27FC236}">
                <a16:creationId xmlns:a16="http://schemas.microsoft.com/office/drawing/2014/main" xmlns="" id="{63132A3F-FEF1-0B4D-9D43-C0501D769726}"/>
              </a:ext>
            </a:extLst>
          </p:cNvPr>
          <p:cNvSpPr/>
          <p:nvPr/>
        </p:nvSpPr>
        <p:spPr>
          <a:xfrm>
            <a:off x="2611225" y="4468305"/>
            <a:ext cx="1489435" cy="2545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9"/>
            <a:extLst>
              <a:ext uri="{FF2B5EF4-FFF2-40B4-BE49-F238E27FC236}">
                <a16:creationId xmlns:a16="http://schemas.microsoft.com/office/drawing/2014/main" xmlns="" id="{52DEE98D-3ECA-AA48-A59F-7691F4D85FA6}"/>
              </a:ext>
            </a:extLst>
          </p:cNvPr>
          <p:cNvSpPr/>
          <p:nvPr/>
        </p:nvSpPr>
        <p:spPr>
          <a:xfrm>
            <a:off x="754144" y="5363852"/>
            <a:ext cx="2102178" cy="245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EEBDBB4-CCF8-B645-A928-85D90341DB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0465" y="157899"/>
            <a:ext cx="46609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3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783A9EF-BD14-3E4A-B777-23C03CB2A6D7}"/>
              </a:ext>
            </a:extLst>
          </p:cNvPr>
          <p:cNvSpPr/>
          <p:nvPr/>
        </p:nvSpPr>
        <p:spPr>
          <a:xfrm rot="16200000">
            <a:off x="2513013" y="2642106"/>
            <a:ext cx="3141141" cy="4143489"/>
          </a:xfrm>
          <a:custGeom>
            <a:avLst/>
            <a:gdLst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528282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409335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613075"/>
              <a:gd name="connsiteY0" fmla="*/ 0 h 2243254"/>
              <a:gd name="connsiteX1" fmla="*/ 4613075 w 4613075"/>
              <a:gd name="connsiteY1" fmla="*/ 0 h 2243254"/>
              <a:gd name="connsiteX2" fmla="*/ 4494128 w 4613075"/>
              <a:gd name="connsiteY2" fmla="*/ 2243254 h 2243254"/>
              <a:gd name="connsiteX3" fmla="*/ 84793 w 4613075"/>
              <a:gd name="connsiteY3" fmla="*/ 2243254 h 2243254"/>
              <a:gd name="connsiteX4" fmla="*/ 0 w 4613075"/>
              <a:gd name="connsiteY4" fmla="*/ 0 h 2243254"/>
              <a:gd name="connsiteX0" fmla="*/ 0 w 4613075"/>
              <a:gd name="connsiteY0" fmla="*/ 0 h 2252598"/>
              <a:gd name="connsiteX1" fmla="*/ 4613075 w 4613075"/>
              <a:gd name="connsiteY1" fmla="*/ 0 h 2252598"/>
              <a:gd name="connsiteX2" fmla="*/ 4494128 w 4613075"/>
              <a:gd name="connsiteY2" fmla="*/ 2243254 h 2252598"/>
              <a:gd name="connsiteX3" fmla="*/ 310906 w 4613075"/>
              <a:gd name="connsiteY3" fmla="*/ 2252598 h 2252598"/>
              <a:gd name="connsiteX4" fmla="*/ 0 w 4613075"/>
              <a:gd name="connsiteY4" fmla="*/ 0 h 2252598"/>
              <a:gd name="connsiteX0" fmla="*/ 0 w 4613075"/>
              <a:gd name="connsiteY0" fmla="*/ 0 h 2243254"/>
              <a:gd name="connsiteX1" fmla="*/ 4613075 w 4613075"/>
              <a:gd name="connsiteY1" fmla="*/ 0 h 2243254"/>
              <a:gd name="connsiteX2" fmla="*/ 4494128 w 4613075"/>
              <a:gd name="connsiteY2" fmla="*/ 2243254 h 2243254"/>
              <a:gd name="connsiteX3" fmla="*/ 202350 w 4613075"/>
              <a:gd name="connsiteY3" fmla="*/ 2205373 h 2243254"/>
              <a:gd name="connsiteX4" fmla="*/ 0 w 4613075"/>
              <a:gd name="connsiteY4" fmla="*/ 0 h 2243254"/>
              <a:gd name="connsiteX0" fmla="*/ 0 w 4678209"/>
              <a:gd name="connsiteY0" fmla="*/ 0 h 2243254"/>
              <a:gd name="connsiteX1" fmla="*/ 4678209 w 4678209"/>
              <a:gd name="connsiteY1" fmla="*/ 0 h 2243254"/>
              <a:gd name="connsiteX2" fmla="*/ 4559262 w 4678209"/>
              <a:gd name="connsiteY2" fmla="*/ 2243254 h 2243254"/>
              <a:gd name="connsiteX3" fmla="*/ 267484 w 4678209"/>
              <a:gd name="connsiteY3" fmla="*/ 2205373 h 2243254"/>
              <a:gd name="connsiteX4" fmla="*/ 0 w 4678209"/>
              <a:gd name="connsiteY4" fmla="*/ 0 h 2243254"/>
              <a:gd name="connsiteX0" fmla="*/ 0 w 4634787"/>
              <a:gd name="connsiteY0" fmla="*/ 47228 h 2243254"/>
              <a:gd name="connsiteX1" fmla="*/ 4634787 w 4634787"/>
              <a:gd name="connsiteY1" fmla="*/ 0 h 2243254"/>
              <a:gd name="connsiteX2" fmla="*/ 4515840 w 4634787"/>
              <a:gd name="connsiteY2" fmla="*/ 2243254 h 2243254"/>
              <a:gd name="connsiteX3" fmla="*/ 224062 w 4634787"/>
              <a:gd name="connsiteY3" fmla="*/ 2205373 h 2243254"/>
              <a:gd name="connsiteX4" fmla="*/ 0 w 4634787"/>
              <a:gd name="connsiteY4" fmla="*/ 47228 h 2243254"/>
              <a:gd name="connsiteX0" fmla="*/ 649 w 4635436"/>
              <a:gd name="connsiteY0" fmla="*/ 47228 h 2243254"/>
              <a:gd name="connsiteX1" fmla="*/ 4635436 w 4635436"/>
              <a:gd name="connsiteY1" fmla="*/ 0 h 2243254"/>
              <a:gd name="connsiteX2" fmla="*/ 4516489 w 4635436"/>
              <a:gd name="connsiteY2" fmla="*/ 2243254 h 2243254"/>
              <a:gd name="connsiteX3" fmla="*/ 224711 w 4635436"/>
              <a:gd name="connsiteY3" fmla="*/ 2205373 h 2243254"/>
              <a:gd name="connsiteX4" fmla="*/ 649 w 4635436"/>
              <a:gd name="connsiteY4" fmla="*/ 47228 h 2243254"/>
              <a:gd name="connsiteX0" fmla="*/ 649 w 4635436"/>
              <a:gd name="connsiteY0" fmla="*/ 47228 h 2243254"/>
              <a:gd name="connsiteX1" fmla="*/ 4635436 w 4635436"/>
              <a:gd name="connsiteY1" fmla="*/ 0 h 2243254"/>
              <a:gd name="connsiteX2" fmla="*/ 4516489 w 4635436"/>
              <a:gd name="connsiteY2" fmla="*/ 2243254 h 2243254"/>
              <a:gd name="connsiteX3" fmla="*/ 224712 w 4635436"/>
              <a:gd name="connsiteY3" fmla="*/ 2145387 h 2243254"/>
              <a:gd name="connsiteX4" fmla="*/ 649 w 4635436"/>
              <a:gd name="connsiteY4" fmla="*/ 47228 h 2243254"/>
              <a:gd name="connsiteX0" fmla="*/ 493 w 4689576"/>
              <a:gd name="connsiteY0" fmla="*/ 47228 h 2243254"/>
              <a:gd name="connsiteX1" fmla="*/ 4689576 w 4689576"/>
              <a:gd name="connsiteY1" fmla="*/ 0 h 2243254"/>
              <a:gd name="connsiteX2" fmla="*/ 4570629 w 4689576"/>
              <a:gd name="connsiteY2" fmla="*/ 2243254 h 2243254"/>
              <a:gd name="connsiteX3" fmla="*/ 278852 w 4689576"/>
              <a:gd name="connsiteY3" fmla="*/ 2145387 h 2243254"/>
              <a:gd name="connsiteX4" fmla="*/ 493 w 4689576"/>
              <a:gd name="connsiteY4" fmla="*/ 47228 h 2243254"/>
              <a:gd name="connsiteX0" fmla="*/ 0 w 4689083"/>
              <a:gd name="connsiteY0" fmla="*/ 47228 h 2243254"/>
              <a:gd name="connsiteX1" fmla="*/ 4689083 w 4689083"/>
              <a:gd name="connsiteY1" fmla="*/ 0 h 2243254"/>
              <a:gd name="connsiteX2" fmla="*/ 4570136 w 4689083"/>
              <a:gd name="connsiteY2" fmla="*/ 2243254 h 2243254"/>
              <a:gd name="connsiteX3" fmla="*/ 278359 w 4689083"/>
              <a:gd name="connsiteY3" fmla="*/ 2145387 h 2243254"/>
              <a:gd name="connsiteX4" fmla="*/ 0 w 4689083"/>
              <a:gd name="connsiteY4" fmla="*/ 47228 h 2243254"/>
              <a:gd name="connsiteX0" fmla="*/ 0 w 4689083"/>
              <a:gd name="connsiteY0" fmla="*/ 47228 h 2243254"/>
              <a:gd name="connsiteX1" fmla="*/ 4689083 w 4689083"/>
              <a:gd name="connsiteY1" fmla="*/ 0 h 2243254"/>
              <a:gd name="connsiteX2" fmla="*/ 4570136 w 4689083"/>
              <a:gd name="connsiteY2" fmla="*/ 2243254 h 2243254"/>
              <a:gd name="connsiteX3" fmla="*/ 278358 w 4689083"/>
              <a:gd name="connsiteY3" fmla="*/ 2127714 h 2243254"/>
              <a:gd name="connsiteX4" fmla="*/ 0 w 4689083"/>
              <a:gd name="connsiteY4" fmla="*/ 47228 h 224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9083" h="2243254">
                <a:moveTo>
                  <a:pt x="0" y="47228"/>
                </a:moveTo>
                <a:lnTo>
                  <a:pt x="4689083" y="0"/>
                </a:lnTo>
                <a:lnTo>
                  <a:pt x="4570136" y="2243254"/>
                </a:lnTo>
                <a:lnTo>
                  <a:pt x="278358" y="2127714"/>
                </a:lnTo>
                <a:cubicBezTo>
                  <a:pt x="203671" y="1408332"/>
                  <a:pt x="42137" y="69343"/>
                  <a:pt x="0" y="47228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EA212D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0434C4F-ABED-B149-9683-BDC6CA994D75}"/>
              </a:ext>
            </a:extLst>
          </p:cNvPr>
          <p:cNvSpPr txBox="1">
            <a:spLocks/>
          </p:cNvSpPr>
          <p:nvPr/>
        </p:nvSpPr>
        <p:spPr>
          <a:xfrm>
            <a:off x="706120" y="2823882"/>
            <a:ext cx="7731760" cy="364971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xmlns="" id="{38A21A7F-9964-3642-BE41-879060A616C6}"/>
              </a:ext>
            </a:extLst>
          </p:cNvPr>
          <p:cNvSpPr/>
          <p:nvPr/>
        </p:nvSpPr>
        <p:spPr>
          <a:xfrm>
            <a:off x="6922938" y="-186727"/>
            <a:ext cx="2346148" cy="7114176"/>
          </a:xfrm>
          <a:custGeom>
            <a:avLst/>
            <a:gdLst>
              <a:gd name="connsiteX0" fmla="*/ 0 w 3430613"/>
              <a:gd name="connsiteY0" fmla="*/ 0 h 6881150"/>
              <a:gd name="connsiteX1" fmla="*/ 3430613 w 3430613"/>
              <a:gd name="connsiteY1" fmla="*/ 0 h 6881150"/>
              <a:gd name="connsiteX2" fmla="*/ 3430613 w 3430613"/>
              <a:gd name="connsiteY2" fmla="*/ 6881150 h 6881150"/>
              <a:gd name="connsiteX3" fmla="*/ 0 w 3430613"/>
              <a:gd name="connsiteY3" fmla="*/ 6881150 h 6881150"/>
              <a:gd name="connsiteX4" fmla="*/ 0 w 3430613"/>
              <a:gd name="connsiteY4" fmla="*/ 0 h 6881150"/>
              <a:gd name="connsiteX0" fmla="*/ 799200 w 3430613"/>
              <a:gd name="connsiteY0" fmla="*/ 14400 h 6881150"/>
              <a:gd name="connsiteX1" fmla="*/ 3430613 w 3430613"/>
              <a:gd name="connsiteY1" fmla="*/ 0 h 6881150"/>
              <a:gd name="connsiteX2" fmla="*/ 3430613 w 3430613"/>
              <a:gd name="connsiteY2" fmla="*/ 6881150 h 6881150"/>
              <a:gd name="connsiteX3" fmla="*/ 0 w 3430613"/>
              <a:gd name="connsiteY3" fmla="*/ 6881150 h 6881150"/>
              <a:gd name="connsiteX4" fmla="*/ 799200 w 3430613"/>
              <a:gd name="connsiteY4" fmla="*/ 14400 h 6881150"/>
              <a:gd name="connsiteX0" fmla="*/ 1130451 w 3430613"/>
              <a:gd name="connsiteY0" fmla="*/ 0 h 6889399"/>
              <a:gd name="connsiteX1" fmla="*/ 3430613 w 3430613"/>
              <a:gd name="connsiteY1" fmla="*/ 8249 h 6889399"/>
              <a:gd name="connsiteX2" fmla="*/ 3430613 w 3430613"/>
              <a:gd name="connsiteY2" fmla="*/ 6889399 h 6889399"/>
              <a:gd name="connsiteX3" fmla="*/ 0 w 3430613"/>
              <a:gd name="connsiteY3" fmla="*/ 6889399 h 6889399"/>
              <a:gd name="connsiteX4" fmla="*/ 1130451 w 3430613"/>
              <a:gd name="connsiteY4" fmla="*/ 0 h 6889399"/>
              <a:gd name="connsiteX0" fmla="*/ 478992 w 2779154"/>
              <a:gd name="connsiteY0" fmla="*/ 0 h 6934697"/>
              <a:gd name="connsiteX1" fmla="*/ 2779154 w 2779154"/>
              <a:gd name="connsiteY1" fmla="*/ 8249 h 6934697"/>
              <a:gd name="connsiteX2" fmla="*/ 2779154 w 2779154"/>
              <a:gd name="connsiteY2" fmla="*/ 6889399 h 6934697"/>
              <a:gd name="connsiteX3" fmla="*/ 0 w 2779154"/>
              <a:gd name="connsiteY3" fmla="*/ 6934697 h 6934697"/>
              <a:gd name="connsiteX4" fmla="*/ 478992 w 2779154"/>
              <a:gd name="connsiteY4" fmla="*/ 0 h 6934697"/>
              <a:gd name="connsiteX0" fmla="*/ 258158 w 2779154"/>
              <a:gd name="connsiteY0" fmla="*/ 3075 h 6926448"/>
              <a:gd name="connsiteX1" fmla="*/ 2779154 w 2779154"/>
              <a:gd name="connsiteY1" fmla="*/ 0 h 6926448"/>
              <a:gd name="connsiteX2" fmla="*/ 2779154 w 2779154"/>
              <a:gd name="connsiteY2" fmla="*/ 6881150 h 6926448"/>
              <a:gd name="connsiteX3" fmla="*/ 0 w 2779154"/>
              <a:gd name="connsiteY3" fmla="*/ 6926448 h 6926448"/>
              <a:gd name="connsiteX4" fmla="*/ 258158 w 2779154"/>
              <a:gd name="connsiteY4" fmla="*/ 3075 h 6926448"/>
              <a:gd name="connsiteX0" fmla="*/ 456908 w 2977904"/>
              <a:gd name="connsiteY0" fmla="*/ 3075 h 6937773"/>
              <a:gd name="connsiteX1" fmla="*/ 2977904 w 2977904"/>
              <a:gd name="connsiteY1" fmla="*/ 0 h 6937773"/>
              <a:gd name="connsiteX2" fmla="*/ 2977904 w 2977904"/>
              <a:gd name="connsiteY2" fmla="*/ 6881150 h 6937773"/>
              <a:gd name="connsiteX3" fmla="*/ 0 w 2977904"/>
              <a:gd name="connsiteY3" fmla="*/ 6937773 h 6937773"/>
              <a:gd name="connsiteX4" fmla="*/ 456908 w 2977904"/>
              <a:gd name="connsiteY4" fmla="*/ 3075 h 6937773"/>
              <a:gd name="connsiteX0" fmla="*/ 456908 w 2977904"/>
              <a:gd name="connsiteY0" fmla="*/ 25724 h 6960422"/>
              <a:gd name="connsiteX1" fmla="*/ 2447903 w 2977904"/>
              <a:gd name="connsiteY1" fmla="*/ 0 h 6960422"/>
              <a:gd name="connsiteX2" fmla="*/ 2977904 w 2977904"/>
              <a:gd name="connsiteY2" fmla="*/ 6903799 h 6960422"/>
              <a:gd name="connsiteX3" fmla="*/ 0 w 2977904"/>
              <a:gd name="connsiteY3" fmla="*/ 6960422 h 6960422"/>
              <a:gd name="connsiteX4" fmla="*/ 456908 w 2977904"/>
              <a:gd name="connsiteY4" fmla="*/ 25724 h 6960422"/>
              <a:gd name="connsiteX0" fmla="*/ 456908 w 2977904"/>
              <a:gd name="connsiteY0" fmla="*/ 14399 h 6949097"/>
              <a:gd name="connsiteX1" fmla="*/ 1962069 w 2977904"/>
              <a:gd name="connsiteY1" fmla="*/ 0 h 6949097"/>
              <a:gd name="connsiteX2" fmla="*/ 2977904 w 2977904"/>
              <a:gd name="connsiteY2" fmla="*/ 6892474 h 6949097"/>
              <a:gd name="connsiteX3" fmla="*/ 0 w 2977904"/>
              <a:gd name="connsiteY3" fmla="*/ 6949097 h 6949097"/>
              <a:gd name="connsiteX4" fmla="*/ 456908 w 2977904"/>
              <a:gd name="connsiteY4" fmla="*/ 14399 h 6949097"/>
              <a:gd name="connsiteX0" fmla="*/ 456908 w 2977904"/>
              <a:gd name="connsiteY0" fmla="*/ 14399 h 6949097"/>
              <a:gd name="connsiteX1" fmla="*/ 2204986 w 2977904"/>
              <a:gd name="connsiteY1" fmla="*/ 0 h 6949097"/>
              <a:gd name="connsiteX2" fmla="*/ 2977904 w 2977904"/>
              <a:gd name="connsiteY2" fmla="*/ 6892474 h 6949097"/>
              <a:gd name="connsiteX3" fmla="*/ 0 w 2977904"/>
              <a:gd name="connsiteY3" fmla="*/ 6949097 h 6949097"/>
              <a:gd name="connsiteX4" fmla="*/ 456908 w 2977904"/>
              <a:gd name="connsiteY4" fmla="*/ 14399 h 6949097"/>
              <a:gd name="connsiteX0" fmla="*/ 456908 w 2304362"/>
              <a:gd name="connsiteY0" fmla="*/ 14399 h 6949097"/>
              <a:gd name="connsiteX1" fmla="*/ 2204986 w 2304362"/>
              <a:gd name="connsiteY1" fmla="*/ 0 h 6949097"/>
              <a:gd name="connsiteX2" fmla="*/ 2304362 w 2304362"/>
              <a:gd name="connsiteY2" fmla="*/ 6915122 h 6949097"/>
              <a:gd name="connsiteX3" fmla="*/ 0 w 2304362"/>
              <a:gd name="connsiteY3" fmla="*/ 6949097 h 6949097"/>
              <a:gd name="connsiteX4" fmla="*/ 456908 w 2304362"/>
              <a:gd name="connsiteY4" fmla="*/ 14399 h 6949097"/>
              <a:gd name="connsiteX0" fmla="*/ 456908 w 2204986"/>
              <a:gd name="connsiteY0" fmla="*/ 14399 h 6949097"/>
              <a:gd name="connsiteX1" fmla="*/ 2204986 w 2204986"/>
              <a:gd name="connsiteY1" fmla="*/ 0 h 6949097"/>
              <a:gd name="connsiteX2" fmla="*/ 2083528 w 2204986"/>
              <a:gd name="connsiteY2" fmla="*/ 6926447 h 6949097"/>
              <a:gd name="connsiteX3" fmla="*/ 0 w 2204986"/>
              <a:gd name="connsiteY3" fmla="*/ 6949097 h 6949097"/>
              <a:gd name="connsiteX4" fmla="*/ 456908 w 2204986"/>
              <a:gd name="connsiteY4" fmla="*/ 14399 h 6949097"/>
              <a:gd name="connsiteX0" fmla="*/ 456908 w 2238112"/>
              <a:gd name="connsiteY0" fmla="*/ 14399 h 6960421"/>
              <a:gd name="connsiteX1" fmla="*/ 2204986 w 2238112"/>
              <a:gd name="connsiteY1" fmla="*/ 0 h 6960421"/>
              <a:gd name="connsiteX2" fmla="*/ 2238112 w 2238112"/>
              <a:gd name="connsiteY2" fmla="*/ 6960421 h 6960421"/>
              <a:gd name="connsiteX3" fmla="*/ 0 w 2238112"/>
              <a:gd name="connsiteY3" fmla="*/ 6949097 h 6960421"/>
              <a:gd name="connsiteX4" fmla="*/ 456908 w 2238112"/>
              <a:gd name="connsiteY4" fmla="*/ 14399 h 696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38112" h="6960421">
                <a:moveTo>
                  <a:pt x="456908" y="14399"/>
                </a:moveTo>
                <a:lnTo>
                  <a:pt x="2204986" y="0"/>
                </a:lnTo>
                <a:lnTo>
                  <a:pt x="2238112" y="6960421"/>
                </a:lnTo>
                <a:lnTo>
                  <a:pt x="0" y="6949097"/>
                </a:lnTo>
                <a:lnTo>
                  <a:pt x="456908" y="14399"/>
                </a:lnTo>
                <a:close/>
              </a:path>
            </a:pathLst>
          </a:cu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1B212D4-72A3-B54C-B9BE-F453FE817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17" t="-34091" r="-41523" b="-2032"/>
          <a:stretch/>
        </p:blipFill>
        <p:spPr>
          <a:xfrm>
            <a:off x="7072415" y="2416724"/>
            <a:ext cx="3256837" cy="4979207"/>
          </a:xfrm>
          <a:prstGeom prst="ellipse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3F6695-C442-1B4E-8288-9C912B4914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94"/>
          <a:stretch/>
        </p:blipFill>
        <p:spPr>
          <a:xfrm>
            <a:off x="6110086" y="-71156"/>
            <a:ext cx="2630248" cy="700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940F8D-3C5A-DF42-BAE7-8680C730D0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027" y="353733"/>
            <a:ext cx="1211654" cy="9524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2678BB-90CB-BA47-9959-7153A874DE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0400" y="3509283"/>
            <a:ext cx="3489723" cy="34897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AE1E98-37C9-804A-A832-3D4F3CB854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4050" y="6580124"/>
            <a:ext cx="1333500" cy="24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55FA36-8926-A647-B160-EBAAF4097C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94" b="24097"/>
          <a:stretch/>
        </p:blipFill>
        <p:spPr>
          <a:xfrm>
            <a:off x="1853479" y="320510"/>
            <a:ext cx="3136900" cy="980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3FB99A-2536-274A-8418-ED2990AE5E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7930" y="1529826"/>
            <a:ext cx="4876800" cy="1460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E08D14-45A1-294F-A1D6-D821675E2C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03128" y="3190515"/>
            <a:ext cx="3111500" cy="298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091FB5-6408-9C4B-8B76-185D60FBB0B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01656" y="4021186"/>
            <a:ext cx="15748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095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EC50012-6FB5-6447-8463-B0885DB8FD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24" b="-567"/>
          <a:stretch/>
        </p:blipFill>
        <p:spPr>
          <a:xfrm>
            <a:off x="7238542" y="-102656"/>
            <a:ext cx="1940019" cy="7079624"/>
          </a:xfrm>
          <a:custGeom>
            <a:avLst/>
            <a:gdLst>
              <a:gd name="connsiteX0" fmla="*/ 24935 w 1940019"/>
              <a:gd name="connsiteY0" fmla="*/ 0 h 6912077"/>
              <a:gd name="connsiteX1" fmla="*/ 1940019 w 1940019"/>
              <a:gd name="connsiteY1" fmla="*/ 0 h 6912077"/>
              <a:gd name="connsiteX2" fmla="*/ 1940019 w 1940019"/>
              <a:gd name="connsiteY2" fmla="*/ 6912077 h 6912077"/>
              <a:gd name="connsiteX3" fmla="*/ 0 w 1940019"/>
              <a:gd name="connsiteY3" fmla="*/ 6912077 h 6912077"/>
              <a:gd name="connsiteX4" fmla="*/ 0 w 1940019"/>
              <a:gd name="connsiteY4" fmla="*/ 208892 h 6912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0019" h="6912077">
                <a:moveTo>
                  <a:pt x="24935" y="0"/>
                </a:moveTo>
                <a:lnTo>
                  <a:pt x="1940019" y="0"/>
                </a:lnTo>
                <a:lnTo>
                  <a:pt x="1940019" y="6912077"/>
                </a:lnTo>
                <a:lnTo>
                  <a:pt x="0" y="6912077"/>
                </a:lnTo>
                <a:lnTo>
                  <a:pt x="0" y="208892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0434C4F-ABED-B149-9683-BDC6CA994D75}"/>
              </a:ext>
            </a:extLst>
          </p:cNvPr>
          <p:cNvSpPr txBox="1">
            <a:spLocks/>
          </p:cNvSpPr>
          <p:nvPr/>
        </p:nvSpPr>
        <p:spPr>
          <a:xfrm>
            <a:off x="706120" y="2823882"/>
            <a:ext cx="7731760" cy="364971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3D3CD39-7EF3-414B-846D-54D55F183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271" y="4335972"/>
            <a:ext cx="1654488" cy="2724820"/>
          </a:xfrm>
          <a:prstGeom prst="rect">
            <a:avLst/>
          </a:prstGeom>
        </p:spPr>
      </p:pic>
      <p:sp>
        <p:nvSpPr>
          <p:cNvPr id="48" name="Rectangle 24">
            <a:extLst>
              <a:ext uri="{FF2B5EF4-FFF2-40B4-BE49-F238E27FC236}">
                <a16:creationId xmlns:a16="http://schemas.microsoft.com/office/drawing/2014/main" xmlns="" id="{A18A1F3E-D992-A84A-935D-1EE66805305C}"/>
              </a:ext>
            </a:extLst>
          </p:cNvPr>
          <p:cNvSpPr/>
          <p:nvPr/>
        </p:nvSpPr>
        <p:spPr>
          <a:xfrm rot="16200000">
            <a:off x="2722144" y="2854414"/>
            <a:ext cx="2722418" cy="3871590"/>
          </a:xfrm>
          <a:custGeom>
            <a:avLst/>
            <a:gdLst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528282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409335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697974"/>
              <a:gd name="connsiteY0" fmla="*/ 0 h 2243254"/>
              <a:gd name="connsiteX1" fmla="*/ 4697974 w 4697974"/>
              <a:gd name="connsiteY1" fmla="*/ 64219 h 2243254"/>
              <a:gd name="connsiteX2" fmla="*/ 4409335 w 4697974"/>
              <a:gd name="connsiteY2" fmla="*/ 2243254 h 2243254"/>
              <a:gd name="connsiteX3" fmla="*/ 0 w 4697974"/>
              <a:gd name="connsiteY3" fmla="*/ 2243254 h 2243254"/>
              <a:gd name="connsiteX4" fmla="*/ 0 w 4697974"/>
              <a:gd name="connsiteY4" fmla="*/ 0 h 2243254"/>
              <a:gd name="connsiteX0" fmla="*/ 0 w 4697974"/>
              <a:gd name="connsiteY0" fmla="*/ 0 h 2270777"/>
              <a:gd name="connsiteX1" fmla="*/ 4697974 w 4697974"/>
              <a:gd name="connsiteY1" fmla="*/ 64219 h 2270777"/>
              <a:gd name="connsiteX2" fmla="*/ 4579029 w 4697974"/>
              <a:gd name="connsiteY2" fmla="*/ 2270777 h 2270777"/>
              <a:gd name="connsiteX3" fmla="*/ 0 w 4697974"/>
              <a:gd name="connsiteY3" fmla="*/ 2243254 h 2270777"/>
              <a:gd name="connsiteX4" fmla="*/ 0 w 4697974"/>
              <a:gd name="connsiteY4" fmla="*/ 0 h 2270777"/>
              <a:gd name="connsiteX0" fmla="*/ 0 w 4697974"/>
              <a:gd name="connsiteY0" fmla="*/ 0 h 2270777"/>
              <a:gd name="connsiteX1" fmla="*/ 4697974 w 4697974"/>
              <a:gd name="connsiteY1" fmla="*/ 64219 h 2270777"/>
              <a:gd name="connsiteX2" fmla="*/ 4579029 w 4697974"/>
              <a:gd name="connsiteY2" fmla="*/ 2270777 h 2270777"/>
              <a:gd name="connsiteX3" fmla="*/ 1 w 4697974"/>
              <a:gd name="connsiteY3" fmla="*/ 2206560 h 2270777"/>
              <a:gd name="connsiteX4" fmla="*/ 0 w 4697974"/>
              <a:gd name="connsiteY4" fmla="*/ 0 h 2270777"/>
              <a:gd name="connsiteX0" fmla="*/ 226254 w 4697972"/>
              <a:gd name="connsiteY0" fmla="*/ 0 h 2234079"/>
              <a:gd name="connsiteX1" fmla="*/ 4697972 w 4697972"/>
              <a:gd name="connsiteY1" fmla="*/ 27521 h 2234079"/>
              <a:gd name="connsiteX2" fmla="*/ 4579027 w 4697972"/>
              <a:gd name="connsiteY2" fmla="*/ 2234079 h 2234079"/>
              <a:gd name="connsiteX3" fmla="*/ -1 w 4697972"/>
              <a:gd name="connsiteY3" fmla="*/ 2169862 h 2234079"/>
              <a:gd name="connsiteX4" fmla="*/ 226254 w 4697972"/>
              <a:gd name="connsiteY4" fmla="*/ 0 h 2234079"/>
              <a:gd name="connsiteX0" fmla="*/ 226256 w 4833568"/>
              <a:gd name="connsiteY0" fmla="*/ 0 h 2243253"/>
              <a:gd name="connsiteX1" fmla="*/ 4697974 w 4833568"/>
              <a:gd name="connsiteY1" fmla="*/ 27521 h 2243253"/>
              <a:gd name="connsiteX2" fmla="*/ 4833568 w 4833568"/>
              <a:gd name="connsiteY2" fmla="*/ 2243253 h 2243253"/>
              <a:gd name="connsiteX3" fmla="*/ 1 w 4833568"/>
              <a:gd name="connsiteY3" fmla="*/ 2169862 h 2243253"/>
              <a:gd name="connsiteX4" fmla="*/ 226256 w 4833568"/>
              <a:gd name="connsiteY4" fmla="*/ 0 h 2243253"/>
              <a:gd name="connsiteX0" fmla="*/ 226254 w 4833566"/>
              <a:gd name="connsiteY0" fmla="*/ 0 h 2243253"/>
              <a:gd name="connsiteX1" fmla="*/ 4697972 w 4833566"/>
              <a:gd name="connsiteY1" fmla="*/ 55043 h 2243253"/>
              <a:gd name="connsiteX2" fmla="*/ 4833566 w 4833566"/>
              <a:gd name="connsiteY2" fmla="*/ 2243253 h 2243253"/>
              <a:gd name="connsiteX3" fmla="*/ -1 w 4833566"/>
              <a:gd name="connsiteY3" fmla="*/ 2169862 h 2243253"/>
              <a:gd name="connsiteX4" fmla="*/ 226254 w 4833566"/>
              <a:gd name="connsiteY4" fmla="*/ 0 h 2243253"/>
              <a:gd name="connsiteX0" fmla="*/ 197975 w 4833568"/>
              <a:gd name="connsiteY0" fmla="*/ 31061 h 2188210"/>
              <a:gd name="connsiteX1" fmla="*/ 4697974 w 4833568"/>
              <a:gd name="connsiteY1" fmla="*/ 0 h 2188210"/>
              <a:gd name="connsiteX2" fmla="*/ 4833568 w 4833568"/>
              <a:gd name="connsiteY2" fmla="*/ 2188210 h 2188210"/>
              <a:gd name="connsiteX3" fmla="*/ 1 w 4833568"/>
              <a:gd name="connsiteY3" fmla="*/ 2114819 h 2188210"/>
              <a:gd name="connsiteX4" fmla="*/ 197975 w 4833568"/>
              <a:gd name="connsiteY4" fmla="*/ 31061 h 2188210"/>
              <a:gd name="connsiteX0" fmla="*/ 141409 w 4777002"/>
              <a:gd name="connsiteY0" fmla="*/ 31061 h 2188210"/>
              <a:gd name="connsiteX1" fmla="*/ 4641408 w 4777002"/>
              <a:gd name="connsiteY1" fmla="*/ 0 h 2188210"/>
              <a:gd name="connsiteX2" fmla="*/ 4777002 w 4777002"/>
              <a:gd name="connsiteY2" fmla="*/ 2188210 h 2188210"/>
              <a:gd name="connsiteX3" fmla="*/ 0 w 4777002"/>
              <a:gd name="connsiteY3" fmla="*/ 2097598 h 2188210"/>
              <a:gd name="connsiteX4" fmla="*/ 141409 w 4777002"/>
              <a:gd name="connsiteY4" fmla="*/ 31061 h 2188210"/>
              <a:gd name="connsiteX0" fmla="*/ 339384 w 4777002"/>
              <a:gd name="connsiteY0" fmla="*/ 31061 h 2188210"/>
              <a:gd name="connsiteX1" fmla="*/ 4641408 w 4777002"/>
              <a:gd name="connsiteY1" fmla="*/ 0 h 2188210"/>
              <a:gd name="connsiteX2" fmla="*/ 4777002 w 4777002"/>
              <a:gd name="connsiteY2" fmla="*/ 2188210 h 2188210"/>
              <a:gd name="connsiteX3" fmla="*/ 0 w 4777002"/>
              <a:gd name="connsiteY3" fmla="*/ 2097598 h 2188210"/>
              <a:gd name="connsiteX4" fmla="*/ 339384 w 4777002"/>
              <a:gd name="connsiteY4" fmla="*/ 31061 h 2188210"/>
              <a:gd name="connsiteX0" fmla="*/ 339384 w 4777002"/>
              <a:gd name="connsiteY0" fmla="*/ 31061 h 2188210"/>
              <a:gd name="connsiteX1" fmla="*/ 4641408 w 4777002"/>
              <a:gd name="connsiteY1" fmla="*/ 0 h 2188210"/>
              <a:gd name="connsiteX2" fmla="*/ 4777002 w 4777002"/>
              <a:gd name="connsiteY2" fmla="*/ 2188210 h 2188210"/>
              <a:gd name="connsiteX3" fmla="*/ 0 w 4777002"/>
              <a:gd name="connsiteY3" fmla="*/ 2097598 h 2188210"/>
              <a:gd name="connsiteX4" fmla="*/ 339384 w 4777002"/>
              <a:gd name="connsiteY4" fmla="*/ 31061 h 2188210"/>
              <a:gd name="connsiteX0" fmla="*/ 339384 w 4777002"/>
              <a:gd name="connsiteY0" fmla="*/ 31061 h 2188210"/>
              <a:gd name="connsiteX1" fmla="*/ 4641408 w 4777002"/>
              <a:gd name="connsiteY1" fmla="*/ 0 h 2188210"/>
              <a:gd name="connsiteX2" fmla="*/ 4777002 w 4777002"/>
              <a:gd name="connsiteY2" fmla="*/ 2188210 h 2188210"/>
              <a:gd name="connsiteX3" fmla="*/ 0 w 4777002"/>
              <a:gd name="connsiteY3" fmla="*/ 2097598 h 2188210"/>
              <a:gd name="connsiteX4" fmla="*/ 339384 w 4777002"/>
              <a:gd name="connsiteY4" fmla="*/ 31061 h 2188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7002" h="2188210">
                <a:moveTo>
                  <a:pt x="339384" y="31061"/>
                </a:moveTo>
                <a:lnTo>
                  <a:pt x="4641408" y="0"/>
                </a:lnTo>
                <a:lnTo>
                  <a:pt x="4777002" y="2188210"/>
                </a:lnTo>
                <a:lnTo>
                  <a:pt x="0" y="2097598"/>
                </a:lnTo>
                <a:cubicBezTo>
                  <a:pt x="0" y="1990643"/>
                  <a:pt x="282821" y="8859"/>
                  <a:pt x="339384" y="31061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212D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4E638C-B14C-7A49-8F11-9DE9EA2766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4" r="24548"/>
          <a:stretch/>
        </p:blipFill>
        <p:spPr>
          <a:xfrm>
            <a:off x="5781690" y="-63000"/>
            <a:ext cx="1820493" cy="7000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7CE721-B6B0-684F-9AD5-853B3854C0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2183" y="574742"/>
            <a:ext cx="1368068" cy="541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E780028-A30D-9F4C-AFC2-8B8F7C4A19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495" y="3208556"/>
            <a:ext cx="3782541" cy="37825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120F775-EC85-2A47-988E-D93CDE3C2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93565" y="6580124"/>
            <a:ext cx="1333500" cy="241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C00A9C-0F29-F348-8E44-0EE3B8A9BC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80" b="32860"/>
          <a:stretch/>
        </p:blipFill>
        <p:spPr>
          <a:xfrm>
            <a:off x="1846999" y="443059"/>
            <a:ext cx="6223000" cy="70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06CE8F-B7D4-044E-BA0B-64C46EEE8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1612" y="1591755"/>
            <a:ext cx="4660900" cy="1638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103E8E7-511A-0145-991C-041AC03385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3264" y="3653280"/>
            <a:ext cx="3492500" cy="2209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9EDD38-2D97-8E48-9A0B-14B84E084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982" y="3908065"/>
            <a:ext cx="17653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40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A0434C4F-ABED-B149-9683-BDC6CA994D75}"/>
              </a:ext>
            </a:extLst>
          </p:cNvPr>
          <p:cNvSpPr txBox="1">
            <a:spLocks/>
          </p:cNvSpPr>
          <p:nvPr/>
        </p:nvSpPr>
        <p:spPr>
          <a:xfrm>
            <a:off x="706120" y="2823882"/>
            <a:ext cx="7731760" cy="3649718"/>
          </a:xfrm>
          <a:prstGeom prst="rect">
            <a:avLst/>
          </a:prstGeom>
        </p:spPr>
        <p:txBody>
          <a:bodyPr/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/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xmlns="" id="{18003F34-34CA-724B-9B2B-48172FA75178}"/>
              </a:ext>
            </a:extLst>
          </p:cNvPr>
          <p:cNvSpPr/>
          <p:nvPr/>
        </p:nvSpPr>
        <p:spPr>
          <a:xfrm rot="16200000">
            <a:off x="2641529" y="2406559"/>
            <a:ext cx="3300209" cy="4268479"/>
          </a:xfrm>
          <a:custGeom>
            <a:avLst/>
            <a:gdLst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528282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409335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409335 w 4528282"/>
              <a:gd name="connsiteY2" fmla="*/ 2243254 h 2243254"/>
              <a:gd name="connsiteX3" fmla="*/ 79614 w 4528282"/>
              <a:gd name="connsiteY3" fmla="*/ 2160688 h 2243254"/>
              <a:gd name="connsiteX4" fmla="*/ 0 w 4528282"/>
              <a:gd name="connsiteY4" fmla="*/ 0 h 2243254"/>
              <a:gd name="connsiteX0" fmla="*/ 39805 w 4448668"/>
              <a:gd name="connsiteY0" fmla="*/ 9175 h 2243254"/>
              <a:gd name="connsiteX1" fmla="*/ 4448668 w 4448668"/>
              <a:gd name="connsiteY1" fmla="*/ 0 h 2243254"/>
              <a:gd name="connsiteX2" fmla="*/ 4329721 w 4448668"/>
              <a:gd name="connsiteY2" fmla="*/ 2243254 h 2243254"/>
              <a:gd name="connsiteX3" fmla="*/ 0 w 4448668"/>
              <a:gd name="connsiteY3" fmla="*/ 2160688 h 2243254"/>
              <a:gd name="connsiteX4" fmla="*/ 39805 w 4448668"/>
              <a:gd name="connsiteY4" fmla="*/ 9175 h 2243254"/>
              <a:gd name="connsiteX0" fmla="*/ 39805 w 4448668"/>
              <a:gd name="connsiteY0" fmla="*/ 9175 h 2243254"/>
              <a:gd name="connsiteX1" fmla="*/ 4448668 w 4448668"/>
              <a:gd name="connsiteY1" fmla="*/ 0 h 2243254"/>
              <a:gd name="connsiteX2" fmla="*/ 4329721 w 4448668"/>
              <a:gd name="connsiteY2" fmla="*/ 2243254 h 2243254"/>
              <a:gd name="connsiteX3" fmla="*/ 0 w 4448668"/>
              <a:gd name="connsiteY3" fmla="*/ 2114817 h 2243254"/>
              <a:gd name="connsiteX4" fmla="*/ 39805 w 4448668"/>
              <a:gd name="connsiteY4" fmla="*/ 9175 h 2243254"/>
              <a:gd name="connsiteX0" fmla="*/ 171083 w 4448668"/>
              <a:gd name="connsiteY0" fmla="*/ 9175 h 2243254"/>
              <a:gd name="connsiteX1" fmla="*/ 4448668 w 4448668"/>
              <a:gd name="connsiteY1" fmla="*/ 0 h 2243254"/>
              <a:gd name="connsiteX2" fmla="*/ 4329721 w 4448668"/>
              <a:gd name="connsiteY2" fmla="*/ 2243254 h 2243254"/>
              <a:gd name="connsiteX3" fmla="*/ 0 w 4448668"/>
              <a:gd name="connsiteY3" fmla="*/ 2114817 h 2243254"/>
              <a:gd name="connsiteX4" fmla="*/ 171083 w 4448668"/>
              <a:gd name="connsiteY4" fmla="*/ 9175 h 2243254"/>
              <a:gd name="connsiteX0" fmla="*/ 0 w 4277585"/>
              <a:gd name="connsiteY0" fmla="*/ 9175 h 2243254"/>
              <a:gd name="connsiteX1" fmla="*/ 4277585 w 4277585"/>
              <a:gd name="connsiteY1" fmla="*/ 0 h 2243254"/>
              <a:gd name="connsiteX2" fmla="*/ 4158638 w 4277585"/>
              <a:gd name="connsiteY2" fmla="*/ 2243254 h 2243254"/>
              <a:gd name="connsiteX3" fmla="*/ 3956 w 4277585"/>
              <a:gd name="connsiteY3" fmla="*/ 2114818 h 2243254"/>
              <a:gd name="connsiteX4" fmla="*/ 0 w 4277585"/>
              <a:gd name="connsiteY4" fmla="*/ 9175 h 2243254"/>
              <a:gd name="connsiteX0" fmla="*/ 0 w 4343225"/>
              <a:gd name="connsiteY0" fmla="*/ 9175 h 2243254"/>
              <a:gd name="connsiteX1" fmla="*/ 4343225 w 4343225"/>
              <a:gd name="connsiteY1" fmla="*/ 0 h 2243254"/>
              <a:gd name="connsiteX2" fmla="*/ 4224278 w 4343225"/>
              <a:gd name="connsiteY2" fmla="*/ 2243254 h 2243254"/>
              <a:gd name="connsiteX3" fmla="*/ 69596 w 4343225"/>
              <a:gd name="connsiteY3" fmla="*/ 2114818 h 2243254"/>
              <a:gd name="connsiteX4" fmla="*/ 0 w 4343225"/>
              <a:gd name="connsiteY4" fmla="*/ 9175 h 2243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3225" h="2243254">
                <a:moveTo>
                  <a:pt x="0" y="9175"/>
                </a:moveTo>
                <a:lnTo>
                  <a:pt x="4343225" y="0"/>
                </a:lnTo>
                <a:lnTo>
                  <a:pt x="4224278" y="2243254"/>
                </a:lnTo>
                <a:lnTo>
                  <a:pt x="69596" y="2114818"/>
                </a:lnTo>
                <a:cubicBezTo>
                  <a:pt x="68277" y="1412937"/>
                  <a:pt x="1319" y="711056"/>
                  <a:pt x="0" y="9175"/>
                </a:cubicBezTo>
                <a:close/>
              </a:path>
            </a:pathLst>
          </a:custGeom>
          <a:noFill/>
          <a:ln w="4127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A212D"/>
              </a:solidFill>
            </a:endParaRPr>
          </a:p>
        </p:txBody>
      </p:sp>
      <p:sp>
        <p:nvSpPr>
          <p:cNvPr id="52" name="Rectangle 44">
            <a:extLst>
              <a:ext uri="{FF2B5EF4-FFF2-40B4-BE49-F238E27FC236}">
                <a16:creationId xmlns:a16="http://schemas.microsoft.com/office/drawing/2014/main" xmlns="" id="{BBA51381-3B31-4D48-9D49-9B4C942C2C35}"/>
              </a:ext>
            </a:extLst>
          </p:cNvPr>
          <p:cNvSpPr/>
          <p:nvPr/>
        </p:nvSpPr>
        <p:spPr>
          <a:xfrm>
            <a:off x="6836386" y="-107811"/>
            <a:ext cx="2307614" cy="7045939"/>
          </a:xfrm>
          <a:custGeom>
            <a:avLst/>
            <a:gdLst>
              <a:gd name="connsiteX0" fmla="*/ 0 w 2770382"/>
              <a:gd name="connsiteY0" fmla="*/ 0 h 6965811"/>
              <a:gd name="connsiteX1" fmla="*/ 2770382 w 2770382"/>
              <a:gd name="connsiteY1" fmla="*/ 0 h 6965811"/>
              <a:gd name="connsiteX2" fmla="*/ 2770382 w 2770382"/>
              <a:gd name="connsiteY2" fmla="*/ 6965811 h 6965811"/>
              <a:gd name="connsiteX3" fmla="*/ 0 w 2770382"/>
              <a:gd name="connsiteY3" fmla="*/ 6965811 h 6965811"/>
              <a:gd name="connsiteX4" fmla="*/ 0 w 2770382"/>
              <a:gd name="connsiteY4" fmla="*/ 0 h 6965811"/>
              <a:gd name="connsiteX0" fmla="*/ 1349829 w 2770382"/>
              <a:gd name="connsiteY0" fmla="*/ 0 h 7131274"/>
              <a:gd name="connsiteX1" fmla="*/ 2770382 w 2770382"/>
              <a:gd name="connsiteY1" fmla="*/ 165463 h 7131274"/>
              <a:gd name="connsiteX2" fmla="*/ 2770382 w 2770382"/>
              <a:gd name="connsiteY2" fmla="*/ 7131274 h 7131274"/>
              <a:gd name="connsiteX3" fmla="*/ 0 w 2770382"/>
              <a:gd name="connsiteY3" fmla="*/ 7131274 h 7131274"/>
              <a:gd name="connsiteX4" fmla="*/ 1349829 w 2770382"/>
              <a:gd name="connsiteY4" fmla="*/ 0 h 7131274"/>
              <a:gd name="connsiteX0" fmla="*/ 844732 w 2770382"/>
              <a:gd name="connsiteY0" fmla="*/ 17417 h 6965811"/>
              <a:gd name="connsiteX1" fmla="*/ 2770382 w 2770382"/>
              <a:gd name="connsiteY1" fmla="*/ 0 h 6965811"/>
              <a:gd name="connsiteX2" fmla="*/ 2770382 w 2770382"/>
              <a:gd name="connsiteY2" fmla="*/ 6965811 h 6965811"/>
              <a:gd name="connsiteX3" fmla="*/ 0 w 2770382"/>
              <a:gd name="connsiteY3" fmla="*/ 6965811 h 6965811"/>
              <a:gd name="connsiteX4" fmla="*/ 844732 w 2770382"/>
              <a:gd name="connsiteY4" fmla="*/ 17417 h 6965811"/>
              <a:gd name="connsiteX0" fmla="*/ 462768 w 2770382"/>
              <a:gd name="connsiteY0" fmla="*/ 28992 h 6965811"/>
              <a:gd name="connsiteX1" fmla="*/ 2770382 w 2770382"/>
              <a:gd name="connsiteY1" fmla="*/ 0 h 6965811"/>
              <a:gd name="connsiteX2" fmla="*/ 2770382 w 2770382"/>
              <a:gd name="connsiteY2" fmla="*/ 6965811 h 6965811"/>
              <a:gd name="connsiteX3" fmla="*/ 0 w 2770382"/>
              <a:gd name="connsiteY3" fmla="*/ 6965811 h 6965811"/>
              <a:gd name="connsiteX4" fmla="*/ 462768 w 2770382"/>
              <a:gd name="connsiteY4" fmla="*/ 28992 h 6965811"/>
              <a:gd name="connsiteX0" fmla="*/ 0 w 2307614"/>
              <a:gd name="connsiteY0" fmla="*/ 28992 h 6965811"/>
              <a:gd name="connsiteX1" fmla="*/ 2307614 w 2307614"/>
              <a:gd name="connsiteY1" fmla="*/ 0 h 6965811"/>
              <a:gd name="connsiteX2" fmla="*/ 2307614 w 2307614"/>
              <a:gd name="connsiteY2" fmla="*/ 6965811 h 6965811"/>
              <a:gd name="connsiteX3" fmla="*/ 196989 w 2307614"/>
              <a:gd name="connsiteY3" fmla="*/ 6931087 h 6965811"/>
              <a:gd name="connsiteX4" fmla="*/ 0 w 2307614"/>
              <a:gd name="connsiteY4" fmla="*/ 28992 h 69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7614" h="6965811">
                <a:moveTo>
                  <a:pt x="0" y="28992"/>
                </a:moveTo>
                <a:lnTo>
                  <a:pt x="2307614" y="0"/>
                </a:lnTo>
                <a:lnTo>
                  <a:pt x="2307614" y="6965811"/>
                </a:lnTo>
                <a:lnTo>
                  <a:pt x="196989" y="6931087"/>
                </a:lnTo>
                <a:lnTo>
                  <a:pt x="0" y="28992"/>
                </a:lnTo>
                <a:close/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353" b="-2046"/>
            </a:stretch>
          </a:blip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BEA18BA-19F2-1741-BC4D-7D4C5B3AA6D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244" t="-8438" r="-21403" b="-35194"/>
          <a:stretch/>
        </p:blipFill>
        <p:spPr>
          <a:xfrm>
            <a:off x="6697166" y="3900692"/>
            <a:ext cx="4244269" cy="4208490"/>
          </a:xfrm>
          <a:prstGeom prst="ellipse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7711C2AC-63E2-6046-BAE3-1FF3FF0677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675" y="4422482"/>
            <a:ext cx="3194031" cy="26635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187416-5CE4-8743-AE7E-6B8F44E615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9"/>
          <a:stretch/>
        </p:blipFill>
        <p:spPr>
          <a:xfrm>
            <a:off x="5734953" y="0"/>
            <a:ext cx="2761959" cy="6879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9D274F-0039-A240-AE02-397ACEB35CF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703" y="593493"/>
            <a:ext cx="1339821" cy="4611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98C10CA-8099-B44C-991E-996AF9EDD57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0026" y="3148735"/>
            <a:ext cx="3782541" cy="37825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2B82AE7-6871-C64D-A704-BC92F5A2C8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8443" y="6580124"/>
            <a:ext cx="1333500" cy="24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7AC9488-6CB7-4548-96AE-02A2E2908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2774" y="1426917"/>
            <a:ext cx="4546600" cy="1308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252E97-A138-8E4D-B353-4C82B4FBF9B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1630" y="2924404"/>
            <a:ext cx="4089400" cy="340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A59B62-4113-1642-BD58-E7FBA6EC03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9122" y="3938637"/>
            <a:ext cx="2044700" cy="1714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FE7662D-3B0C-224D-9A67-95547DA5D26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3" t="19201" r="26390" b="24613"/>
          <a:stretch/>
        </p:blipFill>
        <p:spPr>
          <a:xfrm>
            <a:off x="1932494" y="254524"/>
            <a:ext cx="4402318" cy="102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41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E2E96B8-3539-1C46-B1A8-DF6F874A1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5571" y="-77492"/>
            <a:ext cx="2288268" cy="6973354"/>
          </a:xfrm>
          <a:custGeom>
            <a:avLst/>
            <a:gdLst>
              <a:gd name="connsiteX0" fmla="*/ 0 w 5334009"/>
              <a:gd name="connsiteY0" fmla="*/ 0 h 7071332"/>
              <a:gd name="connsiteX1" fmla="*/ 4518075 w 5334009"/>
              <a:gd name="connsiteY1" fmla="*/ 0 h 7071332"/>
              <a:gd name="connsiteX2" fmla="*/ 5334009 w 5334009"/>
              <a:gd name="connsiteY2" fmla="*/ 7071332 h 7071332"/>
              <a:gd name="connsiteX3" fmla="*/ 0 w 5334009"/>
              <a:gd name="connsiteY3" fmla="*/ 7071332 h 70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34009" h="7071332">
                <a:moveTo>
                  <a:pt x="0" y="0"/>
                </a:moveTo>
                <a:lnTo>
                  <a:pt x="4518075" y="0"/>
                </a:lnTo>
                <a:lnTo>
                  <a:pt x="5334009" y="7071332"/>
                </a:lnTo>
                <a:lnTo>
                  <a:pt x="0" y="7071332"/>
                </a:lnTo>
                <a:close/>
              </a:path>
            </a:pathLst>
          </a:custGeom>
          <a:ln w="28575">
            <a:solidFill>
              <a:schemeClr val="tx1"/>
            </a:solidFill>
          </a:ln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36687547-3FF5-8843-8310-FAD31D6E619F}"/>
              </a:ext>
            </a:extLst>
          </p:cNvPr>
          <p:cNvSpPr/>
          <p:nvPr/>
        </p:nvSpPr>
        <p:spPr>
          <a:xfrm>
            <a:off x="3499966" y="760443"/>
            <a:ext cx="348396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C1F5FFC-C580-2A4A-AA99-E97303E23C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947" t="-3836" r="-17338" b="-7910"/>
          <a:stretch/>
        </p:blipFill>
        <p:spPr>
          <a:xfrm>
            <a:off x="6451043" y="1583635"/>
            <a:ext cx="3616441" cy="6182549"/>
          </a:xfrm>
          <a:custGeom>
            <a:avLst/>
            <a:gdLst>
              <a:gd name="connsiteX0" fmla="*/ 1084773 w 2169546"/>
              <a:gd name="connsiteY0" fmla="*/ 0 h 2169546"/>
              <a:gd name="connsiteX1" fmla="*/ 2169546 w 2169546"/>
              <a:gd name="connsiteY1" fmla="*/ 1084773 h 2169546"/>
              <a:gd name="connsiteX2" fmla="*/ 1084773 w 2169546"/>
              <a:gd name="connsiteY2" fmla="*/ 2169546 h 2169546"/>
              <a:gd name="connsiteX3" fmla="*/ 0 w 2169546"/>
              <a:gd name="connsiteY3" fmla="*/ 1084773 h 2169546"/>
              <a:gd name="connsiteX4" fmla="*/ 1084773 w 2169546"/>
              <a:gd name="connsiteY4" fmla="*/ 0 h 2169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9546" h="2169546">
                <a:moveTo>
                  <a:pt x="1084773" y="0"/>
                </a:moveTo>
                <a:cubicBezTo>
                  <a:pt x="1683877" y="0"/>
                  <a:pt x="2169546" y="485669"/>
                  <a:pt x="2169546" y="1084773"/>
                </a:cubicBezTo>
                <a:cubicBezTo>
                  <a:pt x="2169546" y="1683877"/>
                  <a:pt x="1683877" y="2169546"/>
                  <a:pt x="1084773" y="2169546"/>
                </a:cubicBezTo>
                <a:cubicBezTo>
                  <a:pt x="485669" y="2169546"/>
                  <a:pt x="0" y="1683877"/>
                  <a:pt x="0" y="1084773"/>
                </a:cubicBezTo>
                <a:cubicBezTo>
                  <a:pt x="0" y="485669"/>
                  <a:pt x="485669" y="0"/>
                  <a:pt x="1084773" y="0"/>
                </a:cubicBezTo>
                <a:close/>
              </a:path>
            </a:pathLst>
          </a:custGeom>
        </p:spPr>
      </p:pic>
      <p:sp>
        <p:nvSpPr>
          <p:cNvPr id="54" name="Rectangle 24">
            <a:extLst>
              <a:ext uri="{FF2B5EF4-FFF2-40B4-BE49-F238E27FC236}">
                <a16:creationId xmlns:a16="http://schemas.microsoft.com/office/drawing/2014/main" xmlns="" id="{07F55C0D-A658-0C4D-912D-05FD12A2362F}"/>
              </a:ext>
            </a:extLst>
          </p:cNvPr>
          <p:cNvSpPr/>
          <p:nvPr/>
        </p:nvSpPr>
        <p:spPr>
          <a:xfrm rot="16200000">
            <a:off x="2759162" y="2631901"/>
            <a:ext cx="2869413" cy="4228546"/>
          </a:xfrm>
          <a:custGeom>
            <a:avLst/>
            <a:gdLst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528282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43254"/>
              <a:gd name="connsiteX1" fmla="*/ 4528282 w 4528282"/>
              <a:gd name="connsiteY1" fmla="*/ 0 h 2243254"/>
              <a:gd name="connsiteX2" fmla="*/ 4409335 w 4528282"/>
              <a:gd name="connsiteY2" fmla="*/ 2243254 h 2243254"/>
              <a:gd name="connsiteX3" fmla="*/ 0 w 4528282"/>
              <a:gd name="connsiteY3" fmla="*/ 2243254 h 2243254"/>
              <a:gd name="connsiteX4" fmla="*/ 0 w 4528282"/>
              <a:gd name="connsiteY4" fmla="*/ 0 h 2243254"/>
              <a:gd name="connsiteX0" fmla="*/ 0 w 4528282"/>
              <a:gd name="connsiteY0" fmla="*/ 0 h 2288641"/>
              <a:gd name="connsiteX1" fmla="*/ 4528282 w 4528282"/>
              <a:gd name="connsiteY1" fmla="*/ 0 h 2288641"/>
              <a:gd name="connsiteX2" fmla="*/ 4359625 w 4528282"/>
              <a:gd name="connsiteY2" fmla="*/ 2288641 h 2288641"/>
              <a:gd name="connsiteX3" fmla="*/ 0 w 4528282"/>
              <a:gd name="connsiteY3" fmla="*/ 2243254 h 2288641"/>
              <a:gd name="connsiteX4" fmla="*/ 0 w 4528282"/>
              <a:gd name="connsiteY4" fmla="*/ 0 h 2288641"/>
              <a:gd name="connsiteX0" fmla="*/ 0 w 4528282"/>
              <a:gd name="connsiteY0" fmla="*/ 0 h 2288641"/>
              <a:gd name="connsiteX1" fmla="*/ 4528282 w 4528282"/>
              <a:gd name="connsiteY1" fmla="*/ 0 h 2288641"/>
              <a:gd name="connsiteX2" fmla="*/ 4359625 w 4528282"/>
              <a:gd name="connsiteY2" fmla="*/ 2288641 h 2288641"/>
              <a:gd name="connsiteX3" fmla="*/ 24854 w 4528282"/>
              <a:gd name="connsiteY3" fmla="*/ 2197868 h 2288641"/>
              <a:gd name="connsiteX4" fmla="*/ 0 w 4528282"/>
              <a:gd name="connsiteY4" fmla="*/ 0 h 2288641"/>
              <a:gd name="connsiteX0" fmla="*/ 0 w 4602847"/>
              <a:gd name="connsiteY0" fmla="*/ 9077 h 2288641"/>
              <a:gd name="connsiteX1" fmla="*/ 4602847 w 4602847"/>
              <a:gd name="connsiteY1" fmla="*/ 0 h 2288641"/>
              <a:gd name="connsiteX2" fmla="*/ 4434190 w 4602847"/>
              <a:gd name="connsiteY2" fmla="*/ 2288641 h 2288641"/>
              <a:gd name="connsiteX3" fmla="*/ 99419 w 4602847"/>
              <a:gd name="connsiteY3" fmla="*/ 2197868 h 2288641"/>
              <a:gd name="connsiteX4" fmla="*/ 0 w 4602847"/>
              <a:gd name="connsiteY4" fmla="*/ 9077 h 2288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2847" h="2288641">
                <a:moveTo>
                  <a:pt x="0" y="9077"/>
                </a:moveTo>
                <a:lnTo>
                  <a:pt x="4602847" y="0"/>
                </a:lnTo>
                <a:lnTo>
                  <a:pt x="4434190" y="2288641"/>
                </a:lnTo>
                <a:lnTo>
                  <a:pt x="99419" y="2197868"/>
                </a:lnTo>
                <a:lnTo>
                  <a:pt x="0" y="9077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54DAF61-5DD1-0E40-A7F0-752BBFF431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19588">
            <a:off x="-519126" y="2722303"/>
            <a:ext cx="4132987" cy="4132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1866DA-586B-3B4F-9B48-E059743931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464" r="24548"/>
          <a:stretch/>
        </p:blipFill>
        <p:spPr>
          <a:xfrm>
            <a:off x="5781690" y="-63000"/>
            <a:ext cx="1820493" cy="7000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16619F-4527-1745-9117-462CBF5C6B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4664" y="72195"/>
            <a:ext cx="1197613" cy="1676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E4FDE3-47C0-284E-AD66-958CB26516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4578" y="6580124"/>
            <a:ext cx="1333500" cy="241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57723EA-BD94-AF40-946F-B5E659D806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3140" y="3341933"/>
            <a:ext cx="3619500" cy="2870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2777116-5F06-7A4E-83F1-CB3B3FB47E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983" y="3757236"/>
            <a:ext cx="2032000" cy="1549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7C8113-57B9-DF41-B4E0-A82BEC32DF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47261" y="-18854"/>
            <a:ext cx="3733800" cy="170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38E709-CBEE-0848-A45B-38F0791524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07815" y="1307184"/>
            <a:ext cx="41783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0185"/>
      </p:ext>
    </p:extLst>
  </p:cSld>
  <p:clrMapOvr>
    <a:masterClrMapping/>
  </p:clrMapOvr>
</p:sld>
</file>

<file path=ppt/theme/theme1.xml><?xml version="1.0" encoding="utf-8"?>
<a:theme xmlns:a="http://schemas.openxmlformats.org/drawingml/2006/main" name="Change4life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72D"/>
      </a:accent1>
      <a:accent2>
        <a:srgbClr val="EE2D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0000"/>
      </a:hlink>
      <a:folHlink>
        <a:srgbClr val="FF0000"/>
      </a:folHlink>
    </a:clrScheme>
    <a:fontScheme name="Change4Life">
      <a:majorFont>
        <a:latin typeface="Change 4 Life Text Regular"/>
        <a:ea typeface=""/>
        <a:cs typeface=""/>
      </a:majorFont>
      <a:minorFont>
        <a:latin typeface="Change 4 Life Text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hange4life" id="{D2DC812D-9E5B-4D12-A05B-880406EE47DC}" vid="{913346D3-4B81-49E4-85FD-3CD8186211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064ACE4EEC3E48AADDADEECE802D16" ma:contentTypeVersion="10" ma:contentTypeDescription="Create a new document." ma:contentTypeScope="" ma:versionID="c93020bc3bf00b36ef2346f8787786ae">
  <xsd:schema xmlns:xsd="http://www.w3.org/2001/XMLSchema" xmlns:xs="http://www.w3.org/2001/XMLSchema" xmlns:p="http://schemas.microsoft.com/office/2006/metadata/properties" xmlns:ns2="efd6db45-5849-44e8-95c6-b5d0e340a47a" xmlns:ns3="6672d704-5129-4f2a-ae39-740fee4d6bdb" targetNamespace="http://schemas.microsoft.com/office/2006/metadata/properties" ma:root="true" ma:fieldsID="390db27982f7cb00979617516f4cef29" ns2:_="" ns3:_="">
    <xsd:import namespace="efd6db45-5849-44e8-95c6-b5d0e340a47a"/>
    <xsd:import namespace="6672d704-5129-4f2a-ae39-740fee4d6b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6db45-5849-44e8-95c6-b5d0e340a4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72d704-5129-4f2a-ae39-740fee4d6bd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68586E-540B-490A-BB5F-EAD0BC5C61B7}">
  <ds:schemaRefs>
    <ds:schemaRef ds:uri="efd6db45-5849-44e8-95c6-b5d0e340a47a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6672d704-5129-4f2a-ae39-740fee4d6bdb"/>
  </ds:schemaRefs>
</ds:datastoreItem>
</file>

<file path=customXml/itemProps2.xml><?xml version="1.0" encoding="utf-8"?>
<ds:datastoreItem xmlns:ds="http://schemas.openxmlformats.org/officeDocument/2006/customXml" ds:itemID="{CBFBA5A9-43F9-4A1A-8BE2-1F16C92202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3C0FF0-3C6D-48D2-8A0A-B2A1F399C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d6db45-5849-44e8-95c6-b5d0e340a47a"/>
    <ds:schemaRef ds:uri="6672d704-5129-4f2a-ae39-740fee4d6b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6173</TotalTime>
  <Words>470</Words>
  <Application>Microsoft Office PowerPoint</Application>
  <PresentationFormat>On-screen Show (4:3)</PresentationFormat>
  <Paragraphs>34</Paragraphs>
  <Slides>10</Slides>
  <Notes>8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Change4life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Schools slides</dc:title>
  <dc:creator>Joanna Povey</dc:creator>
  <cp:lastModifiedBy>Archibald Sarah</cp:lastModifiedBy>
  <cp:revision>379</cp:revision>
  <cp:lastPrinted>2019-03-28T10:05:44Z</cp:lastPrinted>
  <dcterms:created xsi:type="dcterms:W3CDTF">2018-12-04T09:47:14Z</dcterms:created>
  <dcterms:modified xsi:type="dcterms:W3CDTF">2019-10-17T14:55:01Z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0x01010068064ACE4EEC3E48AADDADEECE802D16</vt:lpwstr>
  </property>
</Properties>
</file>