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71EA6-A376-40B3-9B45-A277452F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9E51D-88BE-46B6-9A11-49139355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1A6D-43F4-4F4E-9B7E-B4BA819225A7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2E180A-01B3-444F-AC45-C512AE95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13728C-56AD-4915-8A98-94C1D9BB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4F97-8340-459D-AEB9-7DF045151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1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6FD9FD-9489-4E1D-9AA5-732F1F67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EAAF9-6179-4772-BABF-7ECAB4880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678091-A713-48CE-BBF3-E4497A679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1A6D-43F4-4F4E-9B7E-B4BA819225A7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DF911-9A7A-4F04-ACE2-FAAB53BD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C901E-4C30-421F-879D-65428812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4F97-8340-459D-AEB9-7DF045151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1D5A6EE-02AB-4899-A02E-C50C5CAF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96D61C-7888-4957-81C2-88306FDDF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4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279A610-405D-46C2-B9F2-06630226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ED7B83-9B83-48D5-9FD0-CEDA7C88F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933C79F-9334-4A3B-BAAA-482C68C9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A883B5-C9B6-4852-80FA-99713E993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8ECCE30-E6A8-43F4-BA85-0EB1ADF7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03E7EF-459C-4CD8-B433-8E651EDB1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3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D9EE3E4-4B60-453D-AEFC-BEA84ED7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67858A-8721-4D75-A94C-BEEF33F2B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2EC1E12-51BB-4E50-A09F-627ED73B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3A77B-5B57-40D1-BC19-88C3A26B9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2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9270D25-48FA-4BEC-ABF8-49F7DD08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E960B4-9350-45D8-AED5-2A32C63F7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1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E61AF85-0A4B-4779-9B23-575BAECB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E11380-2814-48D2-8A66-3319D01D6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10DEB5D-FF78-4518-AE8E-A27FD9D7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D3CF70-CF90-4849-A130-2C78F1757A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1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FF8F3C3-BEB2-4349-BB2D-96D74B9D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C32A88-7BD5-4EFA-9DBA-7D953FDC24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8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CA15971-A48B-455F-AAA1-660F0556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A969AB-EAC2-460F-9D4C-E899517E7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493B1DC-788F-4C29-80A1-CE8DE98B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755662-211B-423E-A3C6-F6C30832A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F74F4F0-1F3E-471A-8BE5-913369BC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57E42-71F5-4B9D-A456-CB1EF8F4DC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AFC7AAC-814D-4605-BB24-47F54004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652290-9B02-4BEB-BE63-0B8A108B4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B66CEA0-17AC-4EE4-A459-29DE2669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B59F48-0A70-4386-93F8-576EE24DA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65A26F3-968A-48FC-9934-50582C60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D86D1C-0D14-4706-BEE3-4C51AF849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ECD3242-D629-4FBC-9831-B546339A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0C3D1E-2125-49AC-9D05-C87779E2A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AE7B7DC-BC23-47BB-B230-CA91B30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95D732-B4F2-4CB6-B66C-FB9111EE7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9069624-59B1-4B37-8D8D-3AC2F907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0A2DE0-44AF-4355-91F6-DFD79EA17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4B7D6B2-3DDD-417A-B2DD-1491564F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3D216D-59EC-41FB-8430-CBC26CAF8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Archibald Sarah</cp:lastModifiedBy>
  <cp:revision>1</cp:revision>
  <dcterms:created xsi:type="dcterms:W3CDTF">2018-01-15T16:02:33Z</dcterms:created>
  <dcterms:modified xsi:type="dcterms:W3CDTF">2019-10-25T13:58:30Z</dcterms:modified>
</cp:coreProperties>
</file>