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76" r:id="rId5"/>
    <p:sldId id="323" r:id="rId6"/>
    <p:sldId id="304" r:id="rId7"/>
    <p:sldId id="302" r:id="rId8"/>
    <p:sldId id="325" r:id="rId9"/>
    <p:sldId id="319" r:id="rId10"/>
    <p:sldId id="301" r:id="rId11"/>
    <p:sldId id="286" r:id="rId12"/>
    <p:sldId id="291" r:id="rId13"/>
    <p:sldId id="318" r:id="rId14"/>
    <p:sldId id="289" r:id="rId15"/>
    <p:sldId id="303" r:id="rId16"/>
    <p:sldId id="293" r:id="rId17"/>
    <p:sldId id="294" r:id="rId18"/>
    <p:sldId id="322" r:id="rId19"/>
    <p:sldId id="300" r:id="rId20"/>
    <p:sldId id="297" r:id="rId21"/>
    <p:sldId id="298" r:id="rId22"/>
    <p:sldId id="299" r:id="rId23"/>
    <p:sldId id="326" r:id="rId24"/>
    <p:sldId id="308" r:id="rId2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ce Ackland" initials="FA" lastIdx="60" clrIdx="0">
    <p:extLst/>
  </p:cmAuthor>
  <p:cmAuthor id="2" name="Joanna Povey" initials="JP" lastIdx="18" clrIdx="1">
    <p:extLst/>
  </p:cmAuthor>
  <p:cmAuthor id="3" name="Sarah de Souza-Ingle" initials="SdS" lastIdx="1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7"/>
    <a:srgbClr val="1FAF50"/>
    <a:srgbClr val="EA212D"/>
    <a:srgbClr val="FBFBFB"/>
    <a:srgbClr val="FDFDFD"/>
    <a:srgbClr val="FEEF35"/>
    <a:srgbClr val="EB7332"/>
    <a:srgbClr val="FFF101"/>
    <a:srgbClr val="E30613"/>
    <a:srgbClr val="179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0" autoAdjust="0"/>
    <p:restoredTop sz="85782" autoAdjust="0"/>
  </p:normalViewPr>
  <p:slideViewPr>
    <p:cSldViewPr snapToGrid="0">
      <p:cViewPr varScale="1">
        <p:scale>
          <a:sx n="100" d="100"/>
          <a:sy n="100" d="100"/>
        </p:scale>
        <p:origin x="-21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7" d="100"/>
          <a:sy n="107" d="100"/>
        </p:scale>
        <p:origin x="46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ACA88E1-E563-9E47-B0DD-8C8839A5F9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79D45F-E3A6-394F-883B-54B4E5856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ECA3C-F511-5D4B-B0C0-9EB507B814A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3251D5-B86B-6C49-ADD2-02D470D858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7DDC88-B5E1-7C4B-96FB-8090EF68D6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A84-1864-444F-A0BF-2A6C829D6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8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320FD988-1934-46C5-A40D-2B583D832DA8}" type="datetimeFigureOut">
              <a:rPr lang="en-GB" smtClean="0"/>
              <a:t>17/10/2019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23FD99A-EFA7-4EF1-8A90-BEF8EB1BEDB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82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31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Note:</a:t>
            </a:r>
            <a:r>
              <a:rPr lang="en-GB" baseline="0" dirty="0"/>
              <a:t> w</a:t>
            </a:r>
            <a:r>
              <a:rPr lang="en-GB" dirty="0"/>
              <a:t>ith</a:t>
            </a:r>
            <a:r>
              <a:rPr lang="en-GB" baseline="0" dirty="0"/>
              <a:t> a bit more space at the end of the assembly line, pupils </a:t>
            </a:r>
            <a:r>
              <a:rPr lang="en-GB" dirty="0"/>
              <a:t>who use wheelchairs</a:t>
            </a:r>
            <a:r>
              <a:rPr lang="en-GB" baseline="0" dirty="0"/>
              <a:t> can do two short forward pushes of their wheelchair, followed by two short backward pushes to return to the starting position. They should repeat this move.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704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Note:</a:t>
            </a:r>
            <a:r>
              <a:rPr lang="en-GB" baseline="0" dirty="0"/>
              <a:t> w</a:t>
            </a:r>
            <a:r>
              <a:rPr lang="en-GB" dirty="0"/>
              <a:t>ith</a:t>
            </a:r>
            <a:r>
              <a:rPr lang="en-GB" baseline="0" dirty="0"/>
              <a:t> a bit more space at the end of the assembly line, pupils </a:t>
            </a:r>
            <a:r>
              <a:rPr lang="en-GB" dirty="0"/>
              <a:t>who use wheelchairs</a:t>
            </a:r>
            <a:r>
              <a:rPr lang="en-GB" baseline="0" dirty="0"/>
              <a:t> can use one push forwards and one push backwards as a jump. They can add in a clap or trick between each push.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414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to spin the</a:t>
            </a:r>
            <a:r>
              <a:rPr lang="en-GB" baseline="0" dirty="0"/>
              <a:t> character wheel and see if pupils can remember the move for each character. </a:t>
            </a:r>
          </a:p>
          <a:p>
            <a:endParaRPr lang="en-GB" baseline="0" dirty="0"/>
          </a:p>
          <a:p>
            <a:r>
              <a:rPr lang="en-GB" baseline="0" dirty="0"/>
              <a:t>Pupils should continue to repeat the move until the spinner lands on another character – this is a great way to build their stamina.</a:t>
            </a:r>
          </a:p>
          <a:p>
            <a:endParaRPr lang="en-GB" baseline="0" dirty="0"/>
          </a:p>
          <a:p>
            <a:r>
              <a:rPr lang="en-GB" baseline="0" dirty="0"/>
              <a:t>You may wish to spin the wheel faster and faster each time to increase the challenge.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554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pupils to pick the move they most enjoyed.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173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Use</a:t>
            </a:r>
            <a:r>
              <a:rPr lang="en-GB" baseline="0" dirty="0"/>
              <a:t> this slide to help pupils think about how they could get more active, both inside and outside school. 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886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</a:t>
            </a:r>
            <a:r>
              <a:rPr lang="en-GB" baseline="0" dirty="0"/>
              <a:t> this slide to help pupils think about how they could get more active, both inside and outside school.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621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</a:t>
            </a:r>
            <a:r>
              <a:rPr lang="en-GB" baseline="0" dirty="0"/>
              <a:t> this slide to help pupils think about how they could get more active, both inside and outside school. 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988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to pupils that the</a:t>
            </a:r>
            <a:r>
              <a:rPr lang="en-GB" baseline="0" dirty="0"/>
              <a:t> journey doesn’t stop here – there are going to be lots more opportunities to get active throughout the school day and to have more fun with their favourite characters at home. </a:t>
            </a:r>
          </a:p>
          <a:p>
            <a:endParaRPr lang="en-GB" baseline="0" dirty="0"/>
          </a:p>
          <a:p>
            <a:r>
              <a:rPr lang="en-GB" baseline="0" dirty="0"/>
              <a:t>Pupils can search ‘Change4Life’ to do a fun quiz at home.</a:t>
            </a:r>
          </a:p>
          <a:p>
            <a:endParaRPr lang="en-GB" baseline="0" dirty="0"/>
          </a:p>
          <a:p>
            <a:r>
              <a:rPr lang="en-GB" baseline="0" dirty="0"/>
              <a:t>Explain that every pupil will be receiving a take-home Shake Up games pack (these packs will be arriving in schools from June), which they can take home to continue the fun over the holiday.</a:t>
            </a:r>
          </a:p>
          <a:p>
            <a:endParaRPr lang="en-GB" baseline="0" dirty="0"/>
          </a:p>
          <a:p>
            <a:r>
              <a:rPr lang="en-GB" baseline="0" dirty="0"/>
              <a:t>Challenge pupils to complete every Shake Up in their pack, and to teach their moves to their family at home.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478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7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23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41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en-GB" dirty="0"/>
              <a:t>Explain</a:t>
            </a:r>
            <a:r>
              <a:rPr lang="en-GB" baseline="0" dirty="0"/>
              <a:t> the terms or ask p</a:t>
            </a:r>
            <a:r>
              <a:rPr lang="en-GB" dirty="0"/>
              <a:t>upils for explanations or examples if appropriate: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Agility</a:t>
            </a:r>
            <a:r>
              <a:rPr lang="en-GB" b="0" dirty="0"/>
              <a:t> – being able</a:t>
            </a:r>
            <a:r>
              <a:rPr lang="en-GB" b="0" baseline="0" dirty="0"/>
              <a:t> to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direction quickly without losing balance or falling over</a:t>
            </a:r>
            <a:endParaRPr lang="en-GB" dirty="0"/>
          </a:p>
          <a:p>
            <a:pPr marL="285750" indent="-285750">
              <a:buSzPct val="100000"/>
              <a:buFont typeface="Arial"/>
              <a:buChar char="•"/>
              <a:defRPr b="1"/>
            </a:pPr>
            <a:r>
              <a:rPr lang="en-GB" dirty="0"/>
              <a:t>Stamina</a:t>
            </a:r>
            <a:r>
              <a:rPr lang="en-GB" b="0" dirty="0"/>
              <a:t> – keeping going</a:t>
            </a:r>
            <a:r>
              <a:rPr lang="en-GB" b="0" baseline="0" dirty="0"/>
              <a:t> for a long time, getting warm, out of breath and raising your heart rate </a:t>
            </a:r>
          </a:p>
          <a:p>
            <a:pPr marL="285750" indent="-285750">
              <a:buSzPct val="100000"/>
              <a:buFont typeface="Arial"/>
              <a:buChar char="•"/>
              <a:defRPr b="1"/>
            </a:pPr>
            <a:r>
              <a:rPr lang="en-GB" dirty="0"/>
              <a:t>Strength </a:t>
            </a:r>
            <a:r>
              <a:rPr lang="en-GB" b="0" dirty="0"/>
              <a:t>– having strong bones and muscles and being able to lift, carry,</a:t>
            </a:r>
            <a:r>
              <a:rPr lang="en-GB" b="0" baseline="0" dirty="0"/>
              <a:t> push and pull</a:t>
            </a:r>
            <a:r>
              <a:rPr lang="en-GB" b="0" dirty="0"/>
              <a:t> objects</a:t>
            </a:r>
          </a:p>
          <a:p>
            <a:pPr marL="0" indent="0">
              <a:buSzPct val="100000"/>
              <a:buFont typeface="Arial"/>
              <a:buNone/>
              <a:defRPr b="1"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SzPct val="100000"/>
              <a:buFont typeface="Arial"/>
              <a:buNone/>
              <a:defRPr b="1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that just like the Disney characters, we need agility, stamina and strength in everyday life.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82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to pupils</a:t>
            </a:r>
            <a:r>
              <a:rPr lang="en-GB" baseline="0" dirty="0"/>
              <a:t> that they will be building their agility, stamina and strength with the Disney characters by learning some different moves.</a:t>
            </a:r>
          </a:p>
          <a:p>
            <a:endParaRPr lang="en-GB" baseline="0" dirty="0"/>
          </a:p>
          <a:p>
            <a:r>
              <a:rPr lang="en-GB" baseline="0" dirty="0"/>
              <a:t>Challenge pupils to remember the moves – they will be tested on this at the end (see slide 15 for the spinner game).</a:t>
            </a:r>
          </a:p>
          <a:p>
            <a:endParaRPr lang="en-GB" baseline="0" dirty="0"/>
          </a:p>
          <a:p>
            <a:r>
              <a:rPr lang="en-GB" baseline="0" dirty="0"/>
              <a:t>As they learn the moves, pupils should also think about which is their favourite.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77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Note:</a:t>
            </a:r>
            <a:r>
              <a:rPr lang="en-GB" baseline="0" dirty="0"/>
              <a:t> w</a:t>
            </a:r>
            <a:r>
              <a:rPr lang="en-GB" dirty="0"/>
              <a:t>ith</a:t>
            </a:r>
            <a:r>
              <a:rPr lang="en-GB" baseline="0" dirty="0"/>
              <a:t> a bit more space at the end of the assembly line, pupils </a:t>
            </a:r>
            <a:r>
              <a:rPr lang="en-GB" dirty="0"/>
              <a:t>who use wheelchairs</a:t>
            </a:r>
            <a:r>
              <a:rPr lang="en-GB" baseline="0" dirty="0"/>
              <a:t> can use one push of their wheelchair to jump forwards and one push of their wheelchair to jump backwards.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70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pupils doing</a:t>
            </a:r>
            <a:r>
              <a:rPr lang="en-GB" baseline="0" dirty="0"/>
              <a:t> this move from a seated position </a:t>
            </a:r>
            <a:r>
              <a:rPr lang="en-GB" dirty="0"/>
              <a:t>can</a:t>
            </a:r>
            <a:r>
              <a:rPr lang="en-GB" baseline="0" dirty="0"/>
              <a:t> start with their hands on their head (as in image 1) before lowering their lower their elbow to create a side bend. Pupils can repeat this move on either side.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14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pupils who use a wheelchair can place their hands on the armrests of the wheelchair,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carefully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some weight into their arms, pushing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themselves up slightly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Pupils can experiment and see how straight they can get their arms. They should slowly lower down until they are fully seated again. (Ensure an adult checks pupils’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arms are directly beneath the shoulders.)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471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99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0A770F-60FA-2946-A6BD-A42596ED4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3" y="-28281"/>
            <a:ext cx="9233560" cy="69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0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6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7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3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FE4CC4-6243-B04D-A9DF-2CDA473F0A3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5BBE24B-071A-CE4C-A7D5-E69252F393DB}"/>
              </a:ext>
            </a:extLst>
          </p:cNvPr>
          <p:cNvSpPr/>
          <p:nvPr userDrawn="1"/>
        </p:nvSpPr>
        <p:spPr>
          <a:xfrm>
            <a:off x="747132" y="818207"/>
            <a:ext cx="7426712" cy="5440714"/>
          </a:xfrm>
          <a:prstGeom prst="roundRect">
            <a:avLst>
              <a:gd name="adj" fmla="val 869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4DDDE6-742D-884B-8840-5BCEA2C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AE54B-6101-C342-9A04-C3F9370C4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6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4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FFD28A-3E94-0140-AA34-4E1C1206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7" y="8115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0B972F-85F1-FF40-809B-61A3C715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30"/>
            <a:ext cx="7886700" cy="3678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617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2" r:id="rId2"/>
    <p:sldLayoutId id="2147483681" r:id="rId3"/>
    <p:sldLayoutId id="2147483684" r:id="rId4"/>
    <p:sldLayoutId id="2147483701" r:id="rId5"/>
    <p:sldLayoutId id="2147483682" r:id="rId6"/>
    <p:sldLayoutId id="2147483690" r:id="rId7"/>
    <p:sldLayoutId id="2147483683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CF252C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emf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7.emf"/><Relationship Id="rId5" Type="http://schemas.openxmlformats.org/officeDocument/2006/relationships/image" Target="../media/image72.png"/><Relationship Id="rId15" Type="http://schemas.openxmlformats.org/officeDocument/2006/relationships/image" Target="../media/image81.emf"/><Relationship Id="rId10" Type="http://schemas.openxmlformats.org/officeDocument/2006/relationships/image" Target="../media/image76.emf"/><Relationship Id="rId4" Type="http://schemas.openxmlformats.org/officeDocument/2006/relationships/image" Target="../media/image71.emf"/><Relationship Id="rId9" Type="http://schemas.openxmlformats.org/officeDocument/2006/relationships/image" Target="../media/image28.emf"/><Relationship Id="rId14" Type="http://schemas.openxmlformats.org/officeDocument/2006/relationships/image" Target="../media/image8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emf"/><Relationship Id="rId3" Type="http://schemas.openxmlformats.org/officeDocument/2006/relationships/image" Target="../media/image83.jpeg"/><Relationship Id="rId7" Type="http://schemas.openxmlformats.org/officeDocument/2006/relationships/image" Target="../media/image82.png"/><Relationship Id="rId12" Type="http://schemas.openxmlformats.org/officeDocument/2006/relationships/image" Target="../media/image88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87.emf"/><Relationship Id="rId5" Type="http://schemas.openxmlformats.org/officeDocument/2006/relationships/image" Target="../media/image85.png"/><Relationship Id="rId15" Type="http://schemas.openxmlformats.org/officeDocument/2006/relationships/image" Target="../media/image91.emf"/><Relationship Id="rId10" Type="http://schemas.openxmlformats.org/officeDocument/2006/relationships/image" Target="../media/image28.emf"/><Relationship Id="rId4" Type="http://schemas.openxmlformats.org/officeDocument/2006/relationships/image" Target="../media/image84.emf"/><Relationship Id="rId9" Type="http://schemas.openxmlformats.org/officeDocument/2006/relationships/image" Target="../media/image34.emf"/><Relationship Id="rId14" Type="http://schemas.openxmlformats.org/officeDocument/2006/relationships/image" Target="../media/image9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emf"/><Relationship Id="rId18" Type="http://schemas.openxmlformats.org/officeDocument/2006/relationships/image" Target="../media/image106.emf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28.emf"/><Relationship Id="rId17" Type="http://schemas.openxmlformats.org/officeDocument/2006/relationships/image" Target="../media/image105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11" Type="http://schemas.openxmlformats.org/officeDocument/2006/relationships/image" Target="../media/image63.png"/><Relationship Id="rId5" Type="http://schemas.openxmlformats.org/officeDocument/2006/relationships/image" Target="../media/image95.png"/><Relationship Id="rId15" Type="http://schemas.openxmlformats.org/officeDocument/2006/relationships/image" Target="../media/image103.emf"/><Relationship Id="rId10" Type="http://schemas.openxmlformats.org/officeDocument/2006/relationships/image" Target="../media/image100.png"/><Relationship Id="rId4" Type="http://schemas.openxmlformats.org/officeDocument/2006/relationships/image" Target="../media/image94.emf"/><Relationship Id="rId9" Type="http://schemas.openxmlformats.org/officeDocument/2006/relationships/image" Target="../media/image99.png"/><Relationship Id="rId14" Type="http://schemas.openxmlformats.org/officeDocument/2006/relationships/image" Target="../media/image10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13.emf"/><Relationship Id="rId3" Type="http://schemas.openxmlformats.org/officeDocument/2006/relationships/image" Target="../media/image107.png"/><Relationship Id="rId7" Type="http://schemas.openxmlformats.org/officeDocument/2006/relationships/image" Target="../media/image98.png"/><Relationship Id="rId12" Type="http://schemas.openxmlformats.org/officeDocument/2006/relationships/image" Target="../media/image112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11" Type="http://schemas.openxmlformats.org/officeDocument/2006/relationships/image" Target="../media/image111.emf"/><Relationship Id="rId5" Type="http://schemas.openxmlformats.org/officeDocument/2006/relationships/image" Target="../media/image109.jpeg"/><Relationship Id="rId15" Type="http://schemas.openxmlformats.org/officeDocument/2006/relationships/image" Target="../media/image115.emf"/><Relationship Id="rId10" Type="http://schemas.openxmlformats.org/officeDocument/2006/relationships/image" Target="../media/image28.emf"/><Relationship Id="rId4" Type="http://schemas.openxmlformats.org/officeDocument/2006/relationships/image" Target="../media/image108.png"/><Relationship Id="rId9" Type="http://schemas.openxmlformats.org/officeDocument/2006/relationships/image" Target="../media/image32.emf"/><Relationship Id="rId14" Type="http://schemas.openxmlformats.org/officeDocument/2006/relationships/image" Target="../media/image11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emf"/><Relationship Id="rId3" Type="http://schemas.openxmlformats.org/officeDocument/2006/relationships/image" Target="../media/image117.jpeg"/><Relationship Id="rId7" Type="http://schemas.openxmlformats.org/officeDocument/2006/relationships/image" Target="../media/image60.png"/><Relationship Id="rId12" Type="http://schemas.openxmlformats.org/officeDocument/2006/relationships/image" Target="../media/image1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22.emf"/><Relationship Id="rId5" Type="http://schemas.openxmlformats.org/officeDocument/2006/relationships/image" Target="../media/image119.png"/><Relationship Id="rId15" Type="http://schemas.openxmlformats.org/officeDocument/2006/relationships/image" Target="../media/image126.emf"/><Relationship Id="rId10" Type="http://schemas.openxmlformats.org/officeDocument/2006/relationships/image" Target="../media/image121.emf"/><Relationship Id="rId4" Type="http://schemas.openxmlformats.org/officeDocument/2006/relationships/image" Target="../media/image118.emf"/><Relationship Id="rId9" Type="http://schemas.openxmlformats.org/officeDocument/2006/relationships/image" Target="../media/image28.emf"/><Relationship Id="rId14" Type="http://schemas.openxmlformats.org/officeDocument/2006/relationships/image" Target="../media/image1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emf"/><Relationship Id="rId5" Type="http://schemas.openxmlformats.org/officeDocument/2006/relationships/image" Target="../media/image28.emf"/><Relationship Id="rId10" Type="http://schemas.openxmlformats.org/officeDocument/2006/relationships/image" Target="../media/image131.emf"/><Relationship Id="rId4" Type="http://schemas.openxmlformats.org/officeDocument/2006/relationships/slide" Target="slide12.xml"/><Relationship Id="rId9" Type="http://schemas.openxmlformats.org/officeDocument/2006/relationships/image" Target="../media/image1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32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12" Type="http://schemas.openxmlformats.org/officeDocument/2006/relationships/image" Target="../media/image1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11" Type="http://schemas.openxmlformats.org/officeDocument/2006/relationships/image" Target="../media/image137.emf"/><Relationship Id="rId5" Type="http://schemas.openxmlformats.org/officeDocument/2006/relationships/image" Target="../media/image135.png"/><Relationship Id="rId10" Type="http://schemas.openxmlformats.org/officeDocument/2006/relationships/image" Target="../media/image28.emf"/><Relationship Id="rId4" Type="http://schemas.openxmlformats.org/officeDocument/2006/relationships/image" Target="../media/image134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9.jpeg"/><Relationship Id="rId7" Type="http://schemas.openxmlformats.org/officeDocument/2006/relationships/image" Target="../media/image142.png"/><Relationship Id="rId12" Type="http://schemas.openxmlformats.org/officeDocument/2006/relationships/image" Target="../media/image1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11" Type="http://schemas.openxmlformats.org/officeDocument/2006/relationships/image" Target="../media/image143.emf"/><Relationship Id="rId5" Type="http://schemas.openxmlformats.org/officeDocument/2006/relationships/image" Target="../media/image82.png"/><Relationship Id="rId10" Type="http://schemas.openxmlformats.org/officeDocument/2006/relationships/image" Target="../media/image28.emf"/><Relationship Id="rId4" Type="http://schemas.openxmlformats.org/officeDocument/2006/relationships/image" Target="../media/image140.jpeg"/><Relationship Id="rId9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45.jpeg"/><Relationship Id="rId7" Type="http://schemas.openxmlformats.org/officeDocument/2006/relationships/image" Target="../media/image148.png"/><Relationship Id="rId12" Type="http://schemas.openxmlformats.org/officeDocument/2006/relationships/image" Target="../media/image1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png"/><Relationship Id="rId11" Type="http://schemas.openxmlformats.org/officeDocument/2006/relationships/image" Target="../media/image149.emf"/><Relationship Id="rId5" Type="http://schemas.openxmlformats.org/officeDocument/2006/relationships/image" Target="../media/image60.png"/><Relationship Id="rId10" Type="http://schemas.openxmlformats.org/officeDocument/2006/relationships/image" Target="../media/image28.emf"/><Relationship Id="rId4" Type="http://schemas.openxmlformats.org/officeDocument/2006/relationships/image" Target="../media/image146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51.jpeg"/><Relationship Id="rId7" Type="http://schemas.openxmlformats.org/officeDocument/2006/relationships/image" Target="../media/image1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157.emf"/><Relationship Id="rId5" Type="http://schemas.openxmlformats.org/officeDocument/2006/relationships/image" Target="../media/image153.png"/><Relationship Id="rId10" Type="http://schemas.openxmlformats.org/officeDocument/2006/relationships/image" Target="../media/image156.emf"/><Relationship Id="rId4" Type="http://schemas.openxmlformats.org/officeDocument/2006/relationships/image" Target="../media/image152.jpeg"/><Relationship Id="rId9" Type="http://schemas.openxmlformats.org/officeDocument/2006/relationships/image" Target="../media/image15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158.jpeg"/><Relationship Id="rId7" Type="http://schemas.openxmlformats.org/officeDocument/2006/relationships/image" Target="../media/image161.png"/><Relationship Id="rId12" Type="http://schemas.openxmlformats.org/officeDocument/2006/relationships/image" Target="../media/image166.jpeg"/><Relationship Id="rId17" Type="http://schemas.openxmlformats.org/officeDocument/2006/relationships/image" Target="../media/image169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0.jpeg"/><Relationship Id="rId11" Type="http://schemas.openxmlformats.org/officeDocument/2006/relationships/image" Target="../media/image165.png"/><Relationship Id="rId5" Type="http://schemas.openxmlformats.org/officeDocument/2006/relationships/image" Target="../media/image32.emf"/><Relationship Id="rId15" Type="http://schemas.openxmlformats.org/officeDocument/2006/relationships/image" Target="../media/image28.emf"/><Relationship Id="rId10" Type="http://schemas.openxmlformats.org/officeDocument/2006/relationships/image" Target="../media/image164.png"/><Relationship Id="rId4" Type="http://schemas.openxmlformats.org/officeDocument/2006/relationships/image" Target="../media/image159.png"/><Relationship Id="rId9" Type="http://schemas.openxmlformats.org/officeDocument/2006/relationships/image" Target="../media/image163.jpeg"/><Relationship Id="rId1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hyperlink" Target="https://campaignresources.phe.gov.uk/schools/resources/school-leader-physical-activity-tips" TargetMode="External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hyperlink" Target="https://campaignresources.phe.gov.uk/schools/resources/shake-up-school-screensav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emf"/><Relationship Id="rId11" Type="http://schemas.openxmlformats.org/officeDocument/2006/relationships/hyperlink" Target="https://campaignresources.phe.gov.uk/schools/resources/change4life-2019-shake-up-certificate" TargetMode="External"/><Relationship Id="rId5" Type="http://schemas.openxmlformats.org/officeDocument/2006/relationships/image" Target="../media/image23.emf"/><Relationship Id="rId10" Type="http://schemas.openxmlformats.org/officeDocument/2006/relationships/hyperlink" Target="https://campaignresources.phe.gov.uk/schools/resources/active-roleplay-lesson-starters" TargetMode="External"/><Relationship Id="rId4" Type="http://schemas.openxmlformats.org/officeDocument/2006/relationships/image" Target="../media/image22.emf"/><Relationship Id="rId9" Type="http://schemas.openxmlformats.org/officeDocument/2006/relationships/hyperlink" Target="https://campaignresources.phe.gov.uk/schools/resources/active-school-day-idea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hs.uk/change4life/activities" TargetMode="External"/><Relationship Id="rId3" Type="http://schemas.openxmlformats.org/officeDocument/2006/relationships/image" Target="../media/image28.emf"/><Relationship Id="rId7" Type="http://schemas.openxmlformats.org/officeDocument/2006/relationships/hyperlink" Target="https://campaignresources.phe.gov.uk/schools/resources/shake-up-school-poster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ampaignresources.phe.gov.uk/schools/resources/change4life-2019-shake-up-games-pack" TargetMode="External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32.emf"/><Relationship Id="rId18" Type="http://schemas.openxmlformats.org/officeDocument/2006/relationships/image" Target="../media/image49.emf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12" Type="http://schemas.openxmlformats.org/officeDocument/2006/relationships/image" Target="../media/image45.emf"/><Relationship Id="rId17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11" Type="http://schemas.openxmlformats.org/officeDocument/2006/relationships/image" Target="../media/image34.emf"/><Relationship Id="rId5" Type="http://schemas.openxmlformats.org/officeDocument/2006/relationships/image" Target="../media/image39.png"/><Relationship Id="rId15" Type="http://schemas.openxmlformats.org/officeDocument/2006/relationships/image" Target="../media/image46.emf"/><Relationship Id="rId10" Type="http://schemas.openxmlformats.org/officeDocument/2006/relationships/image" Target="../media/image44.png"/><Relationship Id="rId19" Type="http://schemas.openxmlformats.org/officeDocument/2006/relationships/image" Target="../media/image50.emf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1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emf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28.emf"/><Relationship Id="rId5" Type="http://schemas.openxmlformats.org/officeDocument/2006/relationships/image" Target="../media/image59.jpeg"/><Relationship Id="rId15" Type="http://schemas.openxmlformats.org/officeDocument/2006/relationships/image" Target="../media/image68.emf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Relationship Id="rId14" Type="http://schemas.openxmlformats.org/officeDocument/2006/relationships/image" Target="../media/image6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9D8467-865A-2B42-99E0-B7716E5C8BDE}"/>
              </a:ext>
            </a:extLst>
          </p:cNvPr>
          <p:cNvSpPr txBox="1"/>
          <p:nvPr/>
        </p:nvSpPr>
        <p:spPr>
          <a:xfrm rot="21441413">
            <a:off x="1592788" y="3053502"/>
            <a:ext cx="3788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[Insert your school name here]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56963C-BFB5-A548-8FAC-A55162E4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718" y="3965194"/>
            <a:ext cx="1358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1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CEE69F5-9A6C-B648-880E-CF09ED22F0A2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"/>
          <a:stretch/>
        </p:blipFill>
        <p:spPr>
          <a:xfrm>
            <a:off x="6513753" y="-1"/>
            <a:ext cx="2630248" cy="6917983"/>
          </a:xfrm>
          <a:custGeom>
            <a:avLst/>
            <a:gdLst>
              <a:gd name="connsiteX0" fmla="*/ 516670 w 2915385"/>
              <a:gd name="connsiteY0" fmla="*/ 0 h 6917983"/>
              <a:gd name="connsiteX1" fmla="*/ 2915385 w 2915385"/>
              <a:gd name="connsiteY1" fmla="*/ 0 h 6917983"/>
              <a:gd name="connsiteX2" fmla="*/ 2915385 w 2915385"/>
              <a:gd name="connsiteY2" fmla="*/ 6917983 h 6917983"/>
              <a:gd name="connsiteX3" fmla="*/ 0 w 2915385"/>
              <a:gd name="connsiteY3" fmla="*/ 6917983 h 691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385" h="6917983">
                <a:moveTo>
                  <a:pt x="516670" y="0"/>
                </a:moveTo>
                <a:lnTo>
                  <a:pt x="2915385" y="0"/>
                </a:lnTo>
                <a:lnTo>
                  <a:pt x="2915385" y="6917983"/>
                </a:lnTo>
                <a:lnTo>
                  <a:pt x="0" y="6917983"/>
                </a:lnTo>
                <a:close/>
              </a:path>
            </a:pathLst>
          </a:custGeom>
          <a:ln w="149225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52E8DB-8C49-B44B-9CE7-7279321B8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4386" y="4594773"/>
            <a:ext cx="2951015" cy="29510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9CC3B-1B33-5044-A9BC-084B97570605}"/>
              </a:ext>
            </a:extLst>
          </p:cNvPr>
          <p:cNvSpPr/>
          <p:nvPr/>
        </p:nvSpPr>
        <p:spPr>
          <a:xfrm>
            <a:off x="4483514" y="3290500"/>
            <a:ext cx="17697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1B29FF-0DEC-1949-AC9F-24D5F484F2E0}"/>
              </a:ext>
            </a:extLst>
          </p:cNvPr>
          <p:cNvSpPr txBox="1"/>
          <p:nvPr/>
        </p:nvSpPr>
        <p:spPr>
          <a:xfrm>
            <a:off x="-356839" y="2966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1BBD52-F9EA-814A-8237-B6F4250487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498" y="3290501"/>
            <a:ext cx="2325480" cy="38795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AA31615-6300-584A-814C-EAECD46E7C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025" y="1411428"/>
            <a:ext cx="2018886" cy="411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A79C5C2-5746-CF4C-B82D-2094F594CC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444" y="4615555"/>
            <a:ext cx="4257615" cy="213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D89592-5134-CB4D-BB95-74E51B198A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272" y="473155"/>
            <a:ext cx="1455530" cy="11441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8E0DC2-D832-4D45-AEFC-A7B1994A2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156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24C4CA-FEA8-6442-98B1-574A803B2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887" y="292100"/>
            <a:ext cx="3111500" cy="109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316E95-18FD-AA46-8B2A-4D7B15565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1295" y="1386609"/>
            <a:ext cx="18161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359298-5EBF-C748-B5D7-B294DB2F28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158"/>
          <a:stretch/>
        </p:blipFill>
        <p:spPr>
          <a:xfrm>
            <a:off x="525319" y="1951759"/>
            <a:ext cx="5765800" cy="888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E222D7-5344-224D-A883-B382772F45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4486" y="5139459"/>
            <a:ext cx="1816100" cy="90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1187C7-55A3-9F45-9AF9-37EFFAFF25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1400" y="4719205"/>
            <a:ext cx="2692400" cy="49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DC9611-1CAC-6344-AE8C-A077924E5B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262" y="2762081"/>
            <a:ext cx="45339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20C7BDF-8439-A948-90AF-37ED43EA7D6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72"/>
          <a:stretch/>
        </p:blipFill>
        <p:spPr>
          <a:xfrm>
            <a:off x="5749308" y="-41263"/>
            <a:ext cx="2535026" cy="70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0C7C98-5DA5-7349-B4BD-1287FDD46A8B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722" y="0"/>
            <a:ext cx="2821278" cy="6858000"/>
          </a:xfrm>
          <a:custGeom>
            <a:avLst/>
            <a:gdLst>
              <a:gd name="connsiteX0" fmla="*/ 722801 w 2821278"/>
              <a:gd name="connsiteY0" fmla="*/ 0 h 6957848"/>
              <a:gd name="connsiteX1" fmla="*/ 2821278 w 2821278"/>
              <a:gd name="connsiteY1" fmla="*/ 0 h 6957848"/>
              <a:gd name="connsiteX2" fmla="*/ 2821278 w 2821278"/>
              <a:gd name="connsiteY2" fmla="*/ 6957848 h 6957848"/>
              <a:gd name="connsiteX3" fmla="*/ 0 w 2821278"/>
              <a:gd name="connsiteY3" fmla="*/ 6957848 h 6957848"/>
              <a:gd name="connsiteX4" fmla="*/ 0 w 2821278"/>
              <a:gd name="connsiteY4" fmla="*/ 6938013 h 6957848"/>
              <a:gd name="connsiteX5" fmla="*/ 204665 w 2821278"/>
              <a:gd name="connsiteY5" fmla="*/ 6938013 h 695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278" h="6957848">
                <a:moveTo>
                  <a:pt x="722801" y="0"/>
                </a:moveTo>
                <a:lnTo>
                  <a:pt x="2821278" y="0"/>
                </a:lnTo>
                <a:lnTo>
                  <a:pt x="2821278" y="6957848"/>
                </a:lnTo>
                <a:lnTo>
                  <a:pt x="0" y="6957848"/>
                </a:lnTo>
                <a:lnTo>
                  <a:pt x="0" y="6938013"/>
                </a:lnTo>
                <a:lnTo>
                  <a:pt x="204665" y="6938013"/>
                </a:lnTo>
                <a:close/>
              </a:path>
            </a:pathLst>
          </a:custGeom>
          <a:ln w="1492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1420A23-23EC-844A-9434-C59564EF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13003" y="4712435"/>
            <a:ext cx="3149413" cy="3149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6DC823-13DE-7F4F-94D8-C3AA3270F2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97" y="2939606"/>
            <a:ext cx="1931274" cy="4019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35932E-6A02-E84C-9FC9-C668F21829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025" y="1411428"/>
            <a:ext cx="2018886" cy="411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46FB0A5-097F-0B4C-9377-80EA2FAB71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72"/>
          <a:stretch/>
        </p:blipFill>
        <p:spPr>
          <a:xfrm>
            <a:off x="5749308" y="-41263"/>
            <a:ext cx="2535026" cy="7000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F60A97-0099-BE4B-AFCB-678AC5AC11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025" y="4717261"/>
            <a:ext cx="4702349" cy="2068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0D3E4F-173C-3048-8758-2D7F0BEBF1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053" y="529678"/>
            <a:ext cx="1619695" cy="641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AB6EF85-E411-7047-AF84-3C17954141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1580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1683A8-D306-974F-8ADC-46BFC297C6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368" y="1887105"/>
            <a:ext cx="5118100" cy="128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358E04-125E-8F4D-874A-30F073B687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5068" y="328773"/>
            <a:ext cx="3111500" cy="109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17901A-0783-6545-999E-14385D851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5150" y="1414318"/>
            <a:ext cx="18161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3E9D01-0460-D442-A5D3-7087843DE7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7737" y="4853846"/>
            <a:ext cx="27051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08C5C9-9238-E14E-9635-8A3FE7C694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841" y="4820228"/>
            <a:ext cx="1765300" cy="19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550FA3-0EB6-7C45-B83D-83AF2697BF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294" y="3060700"/>
            <a:ext cx="50292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D6C54D4-B581-204F-9121-220E9BB07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016" y="4402466"/>
            <a:ext cx="1292731" cy="2407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ADF691E-9D20-B245-8C75-31102E8A2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734" y="4519193"/>
            <a:ext cx="3057625" cy="3057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6A69BC-2B29-214B-8C0B-EC90FFF116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771" y="4402466"/>
            <a:ext cx="1843155" cy="2407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91EB6A-1762-CE4D-8266-6F1533AF90FA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070" y="0"/>
            <a:ext cx="2828930" cy="6858000"/>
          </a:xfrm>
          <a:prstGeom prst="rect">
            <a:avLst/>
          </a:prstGeom>
          <a:ln w="14922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7468469-2DD4-AC4D-A6D6-DA4C154C5E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275" y="2884714"/>
            <a:ext cx="2539725" cy="39732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358E13A-41B1-5F46-B797-97BEBD5C2C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885" y="1409664"/>
            <a:ext cx="2018886" cy="411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B8F9B7-A852-834B-BB62-4C9B05113E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6"/>
          <a:stretch/>
        </p:blipFill>
        <p:spPr>
          <a:xfrm>
            <a:off x="5351929" y="0"/>
            <a:ext cx="2621042" cy="687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ACD148-155D-434A-BCD2-98CFCF2D17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131" y="4911301"/>
            <a:ext cx="1753430" cy="1883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789FF1-208B-AC44-85D7-40821AD6C2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21" y="287498"/>
            <a:ext cx="1184334" cy="16580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4B13B0A-6C17-F440-98C7-16FE15E7A4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7180" y="6580124"/>
            <a:ext cx="1333500" cy="24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ABBDF7-D90A-9345-8222-F3009C592B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3827" y="292100"/>
            <a:ext cx="3517900" cy="10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8E831A-A15D-DE4D-94E1-E8A5E0B64B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2994" y="1394759"/>
            <a:ext cx="18542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18F107-754B-6D4C-8DBF-39C183CD7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714" y="1957667"/>
            <a:ext cx="4102100" cy="95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444E9B-629F-9640-AEFC-31852CB078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827" y="2693521"/>
            <a:ext cx="4533900" cy="2044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69EBAA-2790-9E4B-BE52-289A09E635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4735" y="4740835"/>
            <a:ext cx="1346200" cy="162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038AFC-8E1E-5849-B603-A19F90E7AF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6356" y="4830855"/>
            <a:ext cx="2959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7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295414-8FE6-BD44-8C3E-8CBD6464CE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5" y="4194241"/>
            <a:ext cx="2694596" cy="26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431FD5A-89C3-B14F-8A00-CB0AD751D7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778" y="4661685"/>
            <a:ext cx="3094421" cy="2068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B27159-D8A2-B745-BB8B-F8A6CE1EF799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357302" y="-1"/>
            <a:ext cx="3144228" cy="6858001"/>
          </a:xfrm>
          <a:prstGeom prst="rect">
            <a:avLst/>
          </a:prstGeom>
          <a:ln w="149225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4A1FAEB-F9D9-EC41-8BF9-47F5DD5D74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542" y="2932113"/>
            <a:ext cx="4935069" cy="412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32B32C-B553-1343-B648-EF81918CE9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885" y="1409664"/>
            <a:ext cx="2018886" cy="4117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1D94D0B-D044-2643-9CC1-59EDDF9B92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9"/>
          <a:stretch/>
        </p:blipFill>
        <p:spPr>
          <a:xfrm>
            <a:off x="5211012" y="0"/>
            <a:ext cx="2761959" cy="6879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92CB4-709A-0448-B7EC-F8B33DDD08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268" y="530604"/>
            <a:ext cx="1896636" cy="6537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7D274E9-9195-5B46-8826-0A3D837A43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7764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9ECCA5-2553-B448-9F53-0ED73A2A9A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768" y="283136"/>
            <a:ext cx="3111500" cy="10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4C2D56-1421-BC45-BCC3-6C08729C23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7135" y="1406338"/>
            <a:ext cx="1854200" cy="49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190075-ECB0-9945-9FAC-BF12CDA26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512" y="1916953"/>
            <a:ext cx="3937000" cy="1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844CCD-095B-CE45-8B0B-5FCA5F8A3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950" y="2720041"/>
            <a:ext cx="5168900" cy="195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9A545B-CCB0-554B-AAFA-83A230A0E2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3832" y="4803215"/>
            <a:ext cx="1206500" cy="1231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796A0D-8C84-B949-81FB-FB0C53641A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4450" y="4801348"/>
            <a:ext cx="1841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09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233B15-3C5B-7642-A3A0-6015F9065556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628032" y="-1"/>
            <a:ext cx="2947695" cy="6858001"/>
          </a:xfrm>
          <a:prstGeom prst="rect">
            <a:avLst/>
          </a:prstGeom>
          <a:ln w="1492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088FE-49CD-7345-8EE7-22E238D2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624" y="4571800"/>
            <a:ext cx="2506109" cy="25061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82FB0D-8CE6-4940-AA18-7AB983E423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68" y="2721430"/>
            <a:ext cx="4314688" cy="42788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40FB824-D989-0349-BEB2-B65185429D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885" y="1411518"/>
            <a:ext cx="2018886" cy="411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CE148B-C7B1-CE43-B309-FB13847750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79"/>
          <a:stretch/>
        </p:blipFill>
        <p:spPr>
          <a:xfrm>
            <a:off x="5504329" y="-71157"/>
            <a:ext cx="2813187" cy="700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638B87-ACA5-2A4F-B5A1-AE8D138689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293" y="4526252"/>
            <a:ext cx="3386493" cy="22683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AF32CBD-A657-4049-83FE-8B9A14F33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4340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B3EF77-E73D-1D49-B6F3-D17141A50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1873" y="292100"/>
            <a:ext cx="3111500" cy="109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C2C4D8-FB1B-1E49-A4E2-936D144AD9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292" y="1376829"/>
            <a:ext cx="18161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CA1285-C086-D542-9ABA-A64B7620A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500" y="2006600"/>
            <a:ext cx="4953000" cy="132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D31FA48-40FA-9A47-8418-67B17D3942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61"/>
          <a:stretch/>
        </p:blipFill>
        <p:spPr>
          <a:xfrm>
            <a:off x="629770" y="3168276"/>
            <a:ext cx="4800600" cy="1367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17274C-EA4D-3842-9CB1-2A7CC49D83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800" y="5000812"/>
            <a:ext cx="1168400" cy="101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C0115C-1461-9047-B786-8689505B22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3706" y="4600388"/>
            <a:ext cx="2184400" cy="50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5D14C04-AF51-324B-9484-96A5D24EBE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268" y="530604"/>
            <a:ext cx="1896636" cy="6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09AFC4-1DA4-334B-9224-3E07BF3F3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8" y="4081069"/>
            <a:ext cx="2805206" cy="2795328"/>
          </a:xfrm>
          <a:prstGeom prst="rect">
            <a:avLst/>
          </a:prstGeom>
        </p:spPr>
      </p:pic>
      <p:sp>
        <p:nvSpPr>
          <p:cNvPr id="36" name="Action Button: Custom 3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EDA313B0-921A-4940-AB4D-A0031A6FA134}"/>
              </a:ext>
            </a:extLst>
          </p:cNvPr>
          <p:cNvSpPr/>
          <p:nvPr/>
        </p:nvSpPr>
        <p:spPr>
          <a:xfrm>
            <a:off x="7030842" y="5373039"/>
            <a:ext cx="1224515" cy="63471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AD712A37-C410-CE48-A083-D10A3F7248BC}"/>
              </a:ext>
            </a:extLst>
          </p:cNvPr>
          <p:cNvSpPr/>
          <p:nvPr/>
        </p:nvSpPr>
        <p:spPr>
          <a:xfrm>
            <a:off x="7030844" y="5373040"/>
            <a:ext cx="1224514" cy="634713"/>
          </a:xfrm>
          <a:prstGeom prst="roundRect">
            <a:avLst>
              <a:gd name="adj" fmla="val 3019"/>
            </a:avLst>
          </a:prstGeom>
          <a:solidFill>
            <a:srgbClr val="179B4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A6F3E21-6530-D848-8272-620078131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704576-F354-CE45-87C0-487F28DA6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23" y="5330265"/>
            <a:ext cx="1219200" cy="787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DC7A804-1BA5-6A4E-906B-9437F2128BCC}"/>
              </a:ext>
            </a:extLst>
          </p:cNvPr>
          <p:cNvGrpSpPr/>
          <p:nvPr/>
        </p:nvGrpSpPr>
        <p:grpSpPr>
          <a:xfrm>
            <a:off x="1607755" y="1532701"/>
            <a:ext cx="6298269" cy="4728265"/>
            <a:chOff x="1607755" y="1532701"/>
            <a:chExt cx="6298269" cy="47282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BA3E9AC-2C6B-8E49-BE69-0D0F0B388037}"/>
                </a:ext>
              </a:extLst>
            </p:cNvPr>
            <p:cNvGrpSpPr/>
            <p:nvPr/>
          </p:nvGrpSpPr>
          <p:grpSpPr>
            <a:xfrm>
              <a:off x="1607755" y="1532701"/>
              <a:ext cx="6298269" cy="4728265"/>
              <a:chOff x="1317854" y="1387813"/>
              <a:chExt cx="6508291" cy="48859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D3B699BA-DB06-604F-8128-E99FA8E00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7854" y="1387813"/>
                <a:ext cx="6508291" cy="4885934"/>
              </a:xfrm>
              <a:prstGeom prst="rect">
                <a:avLst/>
              </a:prstGeom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34C9983F-320F-6D4C-AFF3-9B3726B74D6A}"/>
                  </a:ext>
                </a:extLst>
              </p:cNvPr>
              <p:cNvSpPr/>
              <p:nvPr/>
            </p:nvSpPr>
            <p:spPr>
              <a:xfrm>
                <a:off x="4058386" y="3317167"/>
                <a:ext cx="1027227" cy="1027227"/>
              </a:xfrm>
              <a:prstGeom prst="ellipse">
                <a:avLst/>
              </a:prstGeom>
              <a:solidFill>
                <a:srgbClr val="00A7E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E95E37-22A7-634E-A796-ABBBCDFD9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24244" y="3567580"/>
              <a:ext cx="1054100" cy="6731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AF8B71-D9A3-E84A-AA84-EC319369C0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244" y="4521200"/>
            <a:ext cx="1308100" cy="116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B8FB7B-0BE7-764C-B919-D65356805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8214" y="265824"/>
            <a:ext cx="6400800" cy="1092200"/>
          </a:xfrm>
          <a:prstGeom prst="rect">
            <a:avLst/>
          </a:prstGeom>
        </p:spPr>
      </p:pic>
      <p:sp>
        <p:nvSpPr>
          <p:cNvPr id="45" name="Triangle 44">
            <a:extLst>
              <a:ext uri="{FF2B5EF4-FFF2-40B4-BE49-F238E27FC236}">
                <a16:creationId xmlns:a16="http://schemas.microsoft.com/office/drawing/2014/main" xmlns="" id="{28152411-73F6-A441-8306-EC23C6FBECBE}"/>
              </a:ext>
            </a:extLst>
          </p:cNvPr>
          <p:cNvSpPr/>
          <p:nvPr/>
        </p:nvSpPr>
        <p:spPr>
          <a:xfrm rot="10800000">
            <a:off x="4462217" y="1434966"/>
            <a:ext cx="579155" cy="380246"/>
          </a:xfrm>
          <a:prstGeom prst="triangle">
            <a:avLst>
              <a:gd name="adj" fmla="val 51662"/>
            </a:avLst>
          </a:prstGeom>
          <a:solidFill>
            <a:srgbClr val="E3061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C74041-41C7-434B-BB98-E68B0CD076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164" y="2126862"/>
            <a:ext cx="1271678" cy="438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3E1AE-CA86-8648-9A0A-53B316A0D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325" y="1776516"/>
            <a:ext cx="813591" cy="1139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F96B6A-A9A8-E44B-ADED-B45E4D96DE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466" y="2121379"/>
            <a:ext cx="1121229" cy="443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604B6D-8D00-EB4D-BD76-4CFA315E0C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392" y="1868873"/>
            <a:ext cx="987645" cy="776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A637F0-80DA-3D4C-B163-882E0C117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4E8B27-7815-3141-8D97-C5BB0C6E9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65" r="22446" b="21353"/>
          <a:stretch/>
        </p:blipFill>
        <p:spPr>
          <a:xfrm>
            <a:off x="1872812" y="417785"/>
            <a:ext cx="6411967" cy="7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F27B27-3E19-0441-BD4E-693231A113A2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237" y="-71157"/>
            <a:ext cx="2236764" cy="3644901"/>
          </a:xfrm>
          <a:prstGeom prst="rect">
            <a:avLst/>
          </a:prstGeom>
          <a:ln w="1492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9D5278-4F9D-F44D-94A2-760F8111DC96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185" y="3570154"/>
            <a:ext cx="2039815" cy="3355942"/>
          </a:xfrm>
          <a:prstGeom prst="rect">
            <a:avLst/>
          </a:prstGeom>
          <a:ln w="149225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5DD5D4E-0980-8948-8C82-119E6FE00790}"/>
              </a:ext>
            </a:extLst>
          </p:cNvPr>
          <p:cNvCxnSpPr>
            <a:cxnSpLocks/>
          </p:cNvCxnSpPr>
          <p:nvPr/>
        </p:nvCxnSpPr>
        <p:spPr>
          <a:xfrm>
            <a:off x="7321948" y="3562571"/>
            <a:ext cx="1822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0F1A8E3-D709-7A46-B1CE-C4DB7C0D8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987" y="4735285"/>
            <a:ext cx="1735013" cy="2122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8B7BB1-CB55-584D-8192-DC48A50D20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9"/>
          <a:stretch/>
        </p:blipFill>
        <p:spPr>
          <a:xfrm>
            <a:off x="5773719" y="0"/>
            <a:ext cx="2761959" cy="6879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81A320-B5A1-3440-9B1E-FD167BEE0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502208" y="1404256"/>
            <a:ext cx="1641792" cy="2144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48EBC8-DC96-AF4C-B918-E33F53F479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135" y="385148"/>
            <a:ext cx="1271678" cy="438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4AE2BE-3478-C144-974D-FC81A4B290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011" y="3644901"/>
            <a:ext cx="813591" cy="11390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A0B92A2-008F-C349-9809-E38E5F5EF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9828" y="6580124"/>
            <a:ext cx="1333500" cy="24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FA0DD4-C029-BB42-B6BF-7AD595F9A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638" y="2120526"/>
            <a:ext cx="4330700" cy="405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39810A-12FA-7C4B-995F-3A5E1EBAC1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8214" y="173421"/>
            <a:ext cx="457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5D5E185-0114-464A-928D-673C7BB2D82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4"/>
          <a:stretch/>
        </p:blipFill>
        <p:spPr>
          <a:xfrm>
            <a:off x="6997505" y="3573744"/>
            <a:ext cx="2146496" cy="3344238"/>
          </a:xfrm>
          <a:custGeom>
            <a:avLst/>
            <a:gdLst>
              <a:gd name="connsiteX0" fmla="*/ 214240 w 2146496"/>
              <a:gd name="connsiteY0" fmla="*/ 0 h 3344238"/>
              <a:gd name="connsiteX1" fmla="*/ 2146496 w 2146496"/>
              <a:gd name="connsiteY1" fmla="*/ 0 h 3344238"/>
              <a:gd name="connsiteX2" fmla="*/ 2146496 w 2146496"/>
              <a:gd name="connsiteY2" fmla="*/ 3344238 h 3344238"/>
              <a:gd name="connsiteX3" fmla="*/ 0 w 2146496"/>
              <a:gd name="connsiteY3" fmla="*/ 3344238 h 334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496" h="3344238">
                <a:moveTo>
                  <a:pt x="214240" y="0"/>
                </a:moveTo>
                <a:lnTo>
                  <a:pt x="2146496" y="0"/>
                </a:lnTo>
                <a:lnTo>
                  <a:pt x="2146496" y="3344238"/>
                </a:lnTo>
                <a:lnTo>
                  <a:pt x="0" y="3344238"/>
                </a:lnTo>
                <a:close/>
              </a:path>
            </a:pathLst>
          </a:custGeom>
          <a:ln w="149225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BEC1A1F-1111-814F-B84A-69D83197A71A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"/>
          <a:stretch/>
        </p:blipFill>
        <p:spPr>
          <a:xfrm>
            <a:off x="7277101" y="-54045"/>
            <a:ext cx="1866900" cy="3616615"/>
          </a:xfrm>
          <a:custGeom>
            <a:avLst/>
            <a:gdLst>
              <a:gd name="connsiteX0" fmla="*/ 0 w 1866900"/>
              <a:gd name="connsiteY0" fmla="*/ 0 h 3644901"/>
              <a:gd name="connsiteX1" fmla="*/ 1866900 w 1866900"/>
              <a:gd name="connsiteY1" fmla="*/ 0 h 3644901"/>
              <a:gd name="connsiteX2" fmla="*/ 1866900 w 1866900"/>
              <a:gd name="connsiteY2" fmla="*/ 3644901 h 3644901"/>
              <a:gd name="connsiteX3" fmla="*/ 0 w 1866900"/>
              <a:gd name="connsiteY3" fmla="*/ 3644901 h 3644901"/>
              <a:gd name="connsiteX4" fmla="*/ 0 w 1866900"/>
              <a:gd name="connsiteY4" fmla="*/ 2863169 h 3644901"/>
              <a:gd name="connsiteX5" fmla="*/ 176980 w 1866900"/>
              <a:gd name="connsiteY5" fmla="*/ 28135 h 3644901"/>
              <a:gd name="connsiteX6" fmla="*/ 0 w 1866900"/>
              <a:gd name="connsiteY6" fmla="*/ 26871 h 364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6900" h="3644901">
                <a:moveTo>
                  <a:pt x="0" y="0"/>
                </a:moveTo>
                <a:lnTo>
                  <a:pt x="1866900" y="0"/>
                </a:lnTo>
                <a:lnTo>
                  <a:pt x="1866900" y="3644901"/>
                </a:lnTo>
                <a:lnTo>
                  <a:pt x="0" y="3644901"/>
                </a:lnTo>
                <a:lnTo>
                  <a:pt x="0" y="2863169"/>
                </a:lnTo>
                <a:lnTo>
                  <a:pt x="176980" y="28135"/>
                </a:lnTo>
                <a:lnTo>
                  <a:pt x="0" y="26871"/>
                </a:lnTo>
                <a:close/>
              </a:path>
            </a:pathLst>
          </a:custGeom>
          <a:ln w="1492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87FFB1-570A-624F-8022-898F217ED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72"/>
          <a:stretch/>
        </p:blipFill>
        <p:spPr>
          <a:xfrm>
            <a:off x="6230192" y="-54045"/>
            <a:ext cx="2545852" cy="7030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A7575C3-FA48-6740-9748-F5C5821053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118" y="1208313"/>
            <a:ext cx="2160369" cy="234308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8BDACF-119A-E24E-9AF7-C853EA42F13E}"/>
              </a:ext>
            </a:extLst>
          </p:cNvPr>
          <p:cNvCxnSpPr>
            <a:cxnSpLocks/>
          </p:cNvCxnSpPr>
          <p:nvPr/>
        </p:nvCxnSpPr>
        <p:spPr>
          <a:xfrm>
            <a:off x="7277101" y="3562571"/>
            <a:ext cx="18668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FC52B41-233D-EE45-9BFF-93ECC8FB4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3687" y="4837947"/>
            <a:ext cx="1640882" cy="2080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FA6102-6E19-9E41-9321-232B7089A2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305" y="3741216"/>
            <a:ext cx="987645" cy="776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99D72C-214A-B340-8AE9-2DD2FBC82A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11" y="346668"/>
            <a:ext cx="1121229" cy="443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96F1E7-01A5-2046-AFCC-004533B0E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8780" y="6580124"/>
            <a:ext cx="1333500" cy="24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543CFE-E84A-8645-BBC5-BC19BC50F6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779" y="2168329"/>
            <a:ext cx="4508500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563719-09B9-0D49-B1E9-D3DA528168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0840" y="181303"/>
            <a:ext cx="47117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8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D0E8B0-A033-7045-92D9-8FF7B92AE1C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101" y="-71157"/>
            <a:ext cx="1866900" cy="3644901"/>
          </a:xfrm>
          <a:prstGeom prst="rect">
            <a:avLst/>
          </a:prstGeom>
          <a:ln w="1492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C7B1928-5C82-964B-A306-EE7C4101B196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099" y="3572758"/>
            <a:ext cx="1866901" cy="3285241"/>
          </a:xfrm>
          <a:prstGeom prst="rect">
            <a:avLst/>
          </a:prstGeom>
          <a:ln w="1492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9287D0-3001-6444-9DF7-C823F2B8F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61"/>
          <a:stretch/>
        </p:blipFill>
        <p:spPr>
          <a:xfrm>
            <a:off x="3559405" y="-71157"/>
            <a:ext cx="3933596" cy="70003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B8C8478-E462-FB4B-AD4A-106ED405467F}"/>
              </a:ext>
            </a:extLst>
          </p:cNvPr>
          <p:cNvCxnSpPr>
            <a:cxnSpLocks/>
          </p:cNvCxnSpPr>
          <p:nvPr/>
        </p:nvCxnSpPr>
        <p:spPr>
          <a:xfrm>
            <a:off x="7321948" y="3562571"/>
            <a:ext cx="18880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5B5AA0-B853-9041-AE73-2D79C6A125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970" y="1328055"/>
            <a:ext cx="1535029" cy="2294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A68828-2190-0B40-AEB5-A3ADD81465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509" y="4186381"/>
            <a:ext cx="1789983" cy="4005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A00FEF-29FD-5D40-9C88-8603BB69D3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135" y="385148"/>
            <a:ext cx="1271678" cy="438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702AEE-663C-4945-805F-7912D97FE1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011" y="3644901"/>
            <a:ext cx="813591" cy="11390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739E28B-C2E1-1B40-8219-85212B3E7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692" y="6616700"/>
            <a:ext cx="1333500" cy="24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6A4505-A88C-A742-803C-86FF044727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023" y="2227729"/>
            <a:ext cx="43180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3E1F8-9AB6-EC47-8E38-87CD22227D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3905" y="165538"/>
            <a:ext cx="51943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CED336-6F59-6F44-82E9-CAA0CC170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76" y="186180"/>
            <a:ext cx="47752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3C0A27-969A-1E45-BDB6-426577263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1" y="2133487"/>
            <a:ext cx="77216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any, photo, building&#10;&#10;Description automatically generated">
            <a:extLst>
              <a:ext uri="{FF2B5EF4-FFF2-40B4-BE49-F238E27FC236}">
                <a16:creationId xmlns:a16="http://schemas.microsoft.com/office/drawing/2014/main" xmlns="" id="{BD1D7E9E-C5D3-7D45-88AC-9C7D99A8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6700">
            <a:off x="3678194" y="2658050"/>
            <a:ext cx="2153842" cy="30687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picture containing many, photo, building&#10;&#10;Description automatically generated">
            <a:extLst>
              <a:ext uri="{FF2B5EF4-FFF2-40B4-BE49-F238E27FC236}">
                <a16:creationId xmlns:a16="http://schemas.microsoft.com/office/drawing/2014/main" xmlns="" id="{EACC97EF-7EB7-2B41-8C36-B407B8C6E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617750">
            <a:off x="4365657" y="2011972"/>
            <a:ext cx="3790069" cy="26678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53C709-02CB-224A-A08E-A8A345A04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855" y="5088836"/>
            <a:ext cx="1359358" cy="1295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5F0B49-CFB0-4742-A97B-B4B03F60F0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481" y="2789766"/>
            <a:ext cx="1735667" cy="1735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EC9F88-216B-EB4A-A176-A03349100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178" y="3511202"/>
            <a:ext cx="4223407" cy="4223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8F248E3-B5BA-3C41-850B-315E2E553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69F424-3395-BF48-B905-A7BCEB9387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61" y="1873998"/>
            <a:ext cx="33655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5A5DED-198E-4444-8DED-0EF8446BBB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8233" y="5952938"/>
            <a:ext cx="6083300" cy="54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810999-BFC2-454C-B394-440573D16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3543" y="159406"/>
            <a:ext cx="6083300" cy="1320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0CBD83-AF81-8946-84A7-4B4F506591D8}"/>
              </a:ext>
            </a:extLst>
          </p:cNvPr>
          <p:cNvSpPr/>
          <p:nvPr/>
        </p:nvSpPr>
        <p:spPr>
          <a:xfrm rot="21377324">
            <a:off x="411804" y="4753933"/>
            <a:ext cx="2136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Can you do all the Shake Up games?</a:t>
            </a:r>
          </a:p>
        </p:txBody>
      </p:sp>
    </p:spTree>
    <p:extLst>
      <p:ext uri="{BB962C8B-B14F-4D97-AF65-F5344CB8AC3E}">
        <p14:creationId xmlns:p14="http://schemas.microsoft.com/office/powerpoint/2010/main" val="2099415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Image result for clock icon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" name="AutoShape 4" descr="Image result for clock icon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3720B5-CF53-1A48-9A60-FFA153D9D87E}"/>
              </a:ext>
            </a:extLst>
          </p:cNvPr>
          <p:cNvGrpSpPr/>
          <p:nvPr/>
        </p:nvGrpSpPr>
        <p:grpSpPr>
          <a:xfrm>
            <a:off x="949321" y="4895333"/>
            <a:ext cx="1191748" cy="1373578"/>
            <a:chOff x="6678482" y="246283"/>
            <a:chExt cx="2192371" cy="25268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F06C5F3-40A5-D041-91C4-9FE47D5900F3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4599" y="248630"/>
              <a:ext cx="1896254" cy="189625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6614EE4-ABF4-054E-A707-850D7E695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890" t="-5934"/>
            <a:stretch/>
          </p:blipFill>
          <p:spPr>
            <a:xfrm>
              <a:off x="6939722" y="246283"/>
              <a:ext cx="1924303" cy="1896256"/>
            </a:xfrm>
            <a:prstGeom prst="ellipse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38BF644-BECD-6644-B7F8-7DD0E937505A}"/>
                </a:ext>
              </a:extLst>
            </p:cNvPr>
            <p:cNvSpPr/>
            <p:nvPr/>
          </p:nvSpPr>
          <p:spPr>
            <a:xfrm>
              <a:off x="6678482" y="1611939"/>
              <a:ext cx="1161214" cy="11612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C32F451-F2A4-FD45-B234-320CB2576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853" y="1991712"/>
              <a:ext cx="899279" cy="3099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3E75057-54BB-9B47-A2CF-72763E31B176}"/>
              </a:ext>
            </a:extLst>
          </p:cNvPr>
          <p:cNvGrpSpPr/>
          <p:nvPr/>
        </p:nvGrpSpPr>
        <p:grpSpPr>
          <a:xfrm>
            <a:off x="4873957" y="4896963"/>
            <a:ext cx="1179178" cy="1396226"/>
            <a:chOff x="3554956" y="2705057"/>
            <a:chExt cx="2169248" cy="256853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0E09D6D-BA57-DE4F-9F7E-090EA3D140DA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0604" y="2730005"/>
              <a:ext cx="1893600" cy="18936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487B06F-43A6-6346-884E-8BFD7E40B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386" t="-8609" r="-16141"/>
            <a:stretch/>
          </p:blipFill>
          <p:spPr>
            <a:xfrm>
              <a:off x="3789687" y="2705057"/>
              <a:ext cx="1923598" cy="1923601"/>
            </a:xfrm>
            <a:prstGeom prst="ellipse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60FECE7-732C-A74A-A8CB-5AA05DC6B5CC}"/>
                </a:ext>
              </a:extLst>
            </p:cNvPr>
            <p:cNvSpPr/>
            <p:nvPr/>
          </p:nvSpPr>
          <p:spPr>
            <a:xfrm>
              <a:off x="3554956" y="4112378"/>
              <a:ext cx="1161214" cy="11612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DB3A19F-FBAA-C243-B400-C4930415E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853" y="4213570"/>
              <a:ext cx="723420" cy="101278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C96DE6-91CE-E948-A79D-43AC3CB4C19E}"/>
              </a:ext>
            </a:extLst>
          </p:cNvPr>
          <p:cNvGrpSpPr/>
          <p:nvPr/>
        </p:nvGrpSpPr>
        <p:grpSpPr>
          <a:xfrm>
            <a:off x="2996606" y="4903994"/>
            <a:ext cx="1173413" cy="1389193"/>
            <a:chOff x="6581377" y="3203518"/>
            <a:chExt cx="2158642" cy="255559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3C589AC-E3F9-5C4D-9226-E644BEDE7F60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6419" y="3203518"/>
              <a:ext cx="1893600" cy="18936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953B7309-904E-C94E-ADDE-F0940E848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2522"/>
            <a:stretch/>
          </p:blipFill>
          <p:spPr>
            <a:xfrm>
              <a:off x="6844413" y="3203518"/>
              <a:ext cx="1893601" cy="1893600"/>
            </a:xfrm>
            <a:prstGeom prst="ellipse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F292410-2EA8-F045-B099-E95E29392268}"/>
                </a:ext>
              </a:extLst>
            </p:cNvPr>
            <p:cNvSpPr/>
            <p:nvPr/>
          </p:nvSpPr>
          <p:spPr>
            <a:xfrm>
              <a:off x="6581377" y="4597900"/>
              <a:ext cx="1161214" cy="11612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0E02F881-D5AD-2A4F-9939-295BCF922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3208" y="4867941"/>
              <a:ext cx="763309" cy="60001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9CD44DF-2431-264B-A3D0-833B76A23170}"/>
              </a:ext>
            </a:extLst>
          </p:cNvPr>
          <p:cNvGrpSpPr/>
          <p:nvPr/>
        </p:nvGrpSpPr>
        <p:grpSpPr>
          <a:xfrm>
            <a:off x="6824139" y="4953068"/>
            <a:ext cx="1195069" cy="1388672"/>
            <a:chOff x="6945519" y="1691264"/>
            <a:chExt cx="2198481" cy="25546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81D287D-5295-FE41-B950-DA97E0960E61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400" y="1691264"/>
              <a:ext cx="1893600" cy="18936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872CD1D-8A31-9B49-A3E0-4F33B29345CB}"/>
                </a:ext>
              </a:extLst>
            </p:cNvPr>
            <p:cNvGrpSpPr/>
            <p:nvPr/>
          </p:nvGrpSpPr>
          <p:grpSpPr>
            <a:xfrm>
              <a:off x="6945519" y="1699326"/>
              <a:ext cx="2198481" cy="2546577"/>
              <a:chOff x="5788358" y="1181436"/>
              <a:chExt cx="2198481" cy="254657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6DB10146-A156-BC40-B43D-23321A95D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1439" t="-5587"/>
              <a:stretch/>
            </p:blipFill>
            <p:spPr>
              <a:xfrm>
                <a:off x="6077119" y="1181436"/>
                <a:ext cx="1909720" cy="1885445"/>
              </a:xfrm>
              <a:prstGeom prst="ellipse">
                <a:avLst/>
              </a:prstGeom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4CC03427-36B9-6C46-A158-1512CDBE0B4F}"/>
                  </a:ext>
                </a:extLst>
              </p:cNvPr>
              <p:cNvSpPr/>
              <p:nvPr/>
            </p:nvSpPr>
            <p:spPr>
              <a:xfrm>
                <a:off x="5788358" y="2566799"/>
                <a:ext cx="1161214" cy="116121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2C81B46B-38C5-B941-B8EA-C2C703062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8204" y="2926505"/>
                <a:ext cx="901521" cy="356852"/>
              </a:xfrm>
              <a:prstGeom prst="rect">
                <a:avLst/>
              </a:prstGeom>
            </p:spPr>
          </p:pic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53E7B96-5DAC-4C40-9BE3-652E31288B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BB0547-96A7-1E4A-AD9A-0DEF242F00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002" y="2105959"/>
            <a:ext cx="7632700" cy="363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10BE6-24A7-C347-83A7-3CB31BF8BE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5146" y="197069"/>
            <a:ext cx="4533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408DBE-6A7B-4C48-8802-3AF546A393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623" y="2707217"/>
            <a:ext cx="4150783" cy="4150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186694-9CC6-9442-9934-0523C2323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5" y="4970054"/>
            <a:ext cx="1735667" cy="1735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9AACDB-47C3-8944-A2A0-D00AC00132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0631">
            <a:off x="3356407" y="4826889"/>
            <a:ext cx="2207469" cy="2207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601AD8-B47C-A44C-88FE-E1ACB8737F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50" b="26894"/>
          <a:stretch/>
        </p:blipFill>
        <p:spPr>
          <a:xfrm>
            <a:off x="1792711" y="661165"/>
            <a:ext cx="4660900" cy="831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C173DC-D80F-B34D-8DCB-D6CE54E69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95" y="2048741"/>
            <a:ext cx="51181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012F25-E2D4-7F43-8BC4-CBB0B64AE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581" y="3605068"/>
            <a:ext cx="2082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318297E-77C4-3A42-8830-23CF2685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395">
            <a:off x="6675582" y="3995279"/>
            <a:ext cx="3606800" cy="360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4DD7A-B082-E04A-889B-BCE1865A89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8680">
            <a:off x="5122808" y="2319567"/>
            <a:ext cx="1963970" cy="27792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DF8787-76E6-5548-AA4F-EE5E88235A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10" t="37388" r="52516" b="52113"/>
          <a:stretch/>
        </p:blipFill>
        <p:spPr>
          <a:xfrm>
            <a:off x="7613350" y="5609333"/>
            <a:ext cx="500391" cy="378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7512">
            <a:off x="5909000" y="3776704"/>
            <a:ext cx="2502805" cy="17831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9D5767-9754-6645-BDF4-3EF7A309A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878" y="159328"/>
            <a:ext cx="46101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D9511-8E95-D546-A682-B9CC7B47E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43" y="2360345"/>
            <a:ext cx="4089400" cy="3771900"/>
          </a:xfrm>
          <a:prstGeom prst="rect">
            <a:avLst/>
          </a:prstGeom>
        </p:spPr>
      </p:pic>
      <p:sp>
        <p:nvSpPr>
          <p:cNvPr id="6" name="Rectangle 5">
            <a:hlinkClick r:id="rId9"/>
            <a:extLst>
              <a:ext uri="{FF2B5EF4-FFF2-40B4-BE49-F238E27FC236}">
                <a16:creationId xmlns:a16="http://schemas.microsoft.com/office/drawing/2014/main" xmlns="" id="{92301449-C56E-A345-BDA0-7E0A90E2C512}"/>
              </a:ext>
            </a:extLst>
          </p:cNvPr>
          <p:cNvSpPr/>
          <p:nvPr/>
        </p:nvSpPr>
        <p:spPr>
          <a:xfrm>
            <a:off x="1666959" y="2662280"/>
            <a:ext cx="1917813" cy="267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10"/>
            <a:extLst>
              <a:ext uri="{FF2B5EF4-FFF2-40B4-BE49-F238E27FC236}">
                <a16:creationId xmlns:a16="http://schemas.microsoft.com/office/drawing/2014/main" xmlns="" id="{D3D43AFA-416A-364F-8D91-FA52C9F3ECEC}"/>
              </a:ext>
            </a:extLst>
          </p:cNvPr>
          <p:cNvSpPr/>
          <p:nvPr/>
        </p:nvSpPr>
        <p:spPr>
          <a:xfrm>
            <a:off x="1116701" y="3382471"/>
            <a:ext cx="2476163" cy="299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11"/>
            <a:extLst>
              <a:ext uri="{FF2B5EF4-FFF2-40B4-BE49-F238E27FC236}">
                <a16:creationId xmlns:a16="http://schemas.microsoft.com/office/drawing/2014/main" xmlns="" id="{D0CE2FBA-0C04-9244-8147-999A90ED87C5}"/>
              </a:ext>
            </a:extLst>
          </p:cNvPr>
          <p:cNvSpPr/>
          <p:nvPr/>
        </p:nvSpPr>
        <p:spPr>
          <a:xfrm>
            <a:off x="3204446" y="4167398"/>
            <a:ext cx="752559" cy="275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1"/>
            <a:extLst>
              <a:ext uri="{FF2B5EF4-FFF2-40B4-BE49-F238E27FC236}">
                <a16:creationId xmlns:a16="http://schemas.microsoft.com/office/drawing/2014/main" xmlns="" id="{2CAB7F01-E8FE-3A4C-945E-A8D92532C7A5}"/>
              </a:ext>
            </a:extLst>
          </p:cNvPr>
          <p:cNvSpPr/>
          <p:nvPr/>
        </p:nvSpPr>
        <p:spPr>
          <a:xfrm>
            <a:off x="827584" y="4365104"/>
            <a:ext cx="976940" cy="275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12"/>
            <a:extLst>
              <a:ext uri="{FF2B5EF4-FFF2-40B4-BE49-F238E27FC236}">
                <a16:creationId xmlns:a16="http://schemas.microsoft.com/office/drawing/2014/main" xmlns="" id="{716A1A84-DA91-AD46-8D03-5DD916E5933A}"/>
              </a:ext>
            </a:extLst>
          </p:cNvPr>
          <p:cNvSpPr/>
          <p:nvPr/>
        </p:nvSpPr>
        <p:spPr>
          <a:xfrm>
            <a:off x="1666959" y="4701473"/>
            <a:ext cx="2411427" cy="275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3"/>
            <a:extLst>
              <a:ext uri="{FF2B5EF4-FFF2-40B4-BE49-F238E27FC236}">
                <a16:creationId xmlns:a16="http://schemas.microsoft.com/office/drawing/2014/main" xmlns="" id="{32B7D5C0-B706-7D47-8665-DE7C15B54EB4}"/>
              </a:ext>
            </a:extLst>
          </p:cNvPr>
          <p:cNvSpPr/>
          <p:nvPr/>
        </p:nvSpPr>
        <p:spPr>
          <a:xfrm>
            <a:off x="1917812" y="5478308"/>
            <a:ext cx="720192" cy="226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425B7E-9E4C-9547-BA73-EB669969C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12" y="3312310"/>
            <a:ext cx="4432912" cy="3409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4529BF-F55F-0D44-A607-1E68C6AD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846DFC-112D-DB41-B623-790E58D26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46" y="2646218"/>
            <a:ext cx="2667000" cy="76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763F0D-6CEE-7942-99EA-FC69F82B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88" y="2355344"/>
            <a:ext cx="3898900" cy="4089400"/>
          </a:xfrm>
          <a:prstGeom prst="rect">
            <a:avLst/>
          </a:prstGeom>
        </p:spPr>
      </p:pic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xmlns="" id="{A023FC7B-B61D-8A45-91DB-70F6B429D945}"/>
              </a:ext>
            </a:extLst>
          </p:cNvPr>
          <p:cNvSpPr/>
          <p:nvPr/>
        </p:nvSpPr>
        <p:spPr>
          <a:xfrm>
            <a:off x="2654188" y="3091158"/>
            <a:ext cx="1586039" cy="258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xmlns="" id="{4296868A-0974-3340-847B-A85CC796225F}"/>
              </a:ext>
            </a:extLst>
          </p:cNvPr>
          <p:cNvSpPr/>
          <p:nvPr/>
        </p:nvSpPr>
        <p:spPr>
          <a:xfrm>
            <a:off x="2225310" y="3940821"/>
            <a:ext cx="574534" cy="275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xmlns="" id="{E0224B27-D6A5-374E-BA4C-AD8091B473F3}"/>
              </a:ext>
            </a:extLst>
          </p:cNvPr>
          <p:cNvSpPr/>
          <p:nvPr/>
        </p:nvSpPr>
        <p:spPr>
          <a:xfrm>
            <a:off x="2589451" y="4644828"/>
            <a:ext cx="1480843" cy="258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/>
            <a:extLst>
              <a:ext uri="{FF2B5EF4-FFF2-40B4-BE49-F238E27FC236}">
                <a16:creationId xmlns:a16="http://schemas.microsoft.com/office/drawing/2014/main" xmlns="" id="{FD7829B8-9D23-4248-A915-D7C1EB5A4DE0}"/>
              </a:ext>
            </a:extLst>
          </p:cNvPr>
          <p:cNvSpPr/>
          <p:nvPr/>
        </p:nvSpPr>
        <p:spPr>
          <a:xfrm>
            <a:off x="776835" y="5543044"/>
            <a:ext cx="2112022" cy="21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DA781B-7F96-B04F-93CB-30A9193E7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0475" y="149773"/>
            <a:ext cx="4660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8C07A4-0134-D545-9445-CDFE68500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164" y="2126862"/>
            <a:ext cx="1271678" cy="438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A16D25-CDF5-FC4A-BE00-2F1C3B7AEC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325" y="1776516"/>
            <a:ext cx="813591" cy="1139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95DDEC-D174-9743-B535-061B6816A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466" y="2121379"/>
            <a:ext cx="1121229" cy="443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F2D51F-CAED-D543-9D8D-02E2BE65F5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392" y="1868873"/>
            <a:ext cx="987645" cy="776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8B523D-7036-164F-9A22-D28549574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B279D2-6EE2-454E-A611-73A66928B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19" y="175610"/>
            <a:ext cx="8039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9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703196-127F-DD4C-B2A1-DAE91C660F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59439" y="-161463"/>
            <a:ext cx="2307608" cy="32600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069CF4-E9FF-364F-9E6B-A29E1C663193}"/>
              </a:ext>
            </a:extLst>
          </p:cNvPr>
          <p:cNvGrpSpPr/>
          <p:nvPr/>
        </p:nvGrpSpPr>
        <p:grpSpPr>
          <a:xfrm>
            <a:off x="984035" y="3656718"/>
            <a:ext cx="1563963" cy="1564704"/>
            <a:chOff x="819837" y="3979638"/>
            <a:chExt cx="2106519" cy="210751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A21EA2B-AB84-2D44-928A-179278E06C2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837" y="3981155"/>
              <a:ext cx="2106519" cy="2106000"/>
            </a:xfrm>
            <a:prstGeom prst="ellipse">
              <a:avLst/>
            </a:prstGeom>
            <a:ln w="149225">
              <a:solidFill>
                <a:srgbClr val="2D9CCB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F750072-029D-B441-B269-3FB21DD08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269" t="-7503"/>
            <a:stretch/>
          </p:blipFill>
          <p:spPr>
            <a:xfrm>
              <a:off x="836346" y="3979638"/>
              <a:ext cx="2082321" cy="2106000"/>
            </a:xfrm>
            <a:prstGeom prst="ellipse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DB834F7-5C2C-4F47-8B8C-5815468BB3A7}"/>
              </a:ext>
            </a:extLst>
          </p:cNvPr>
          <p:cNvGrpSpPr/>
          <p:nvPr/>
        </p:nvGrpSpPr>
        <p:grpSpPr>
          <a:xfrm>
            <a:off x="3668935" y="3647142"/>
            <a:ext cx="1584169" cy="1621517"/>
            <a:chOff x="3538955" y="4289871"/>
            <a:chExt cx="2133736" cy="21840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CB70C9DA-33F5-334B-8545-BF8321701036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8955" y="4289871"/>
              <a:ext cx="2106000" cy="2148055"/>
            </a:xfrm>
            <a:prstGeom prst="ellipse">
              <a:avLst/>
            </a:prstGeom>
            <a:ln w="149225">
              <a:solidFill>
                <a:srgbClr val="179B47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9FF48CF-537C-7843-A86F-E6FAE60F3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856" r="-3969"/>
            <a:stretch/>
          </p:blipFill>
          <p:spPr>
            <a:xfrm>
              <a:off x="3570135" y="4367912"/>
              <a:ext cx="2102556" cy="2105999"/>
            </a:xfrm>
            <a:prstGeom prst="ellipse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D34CA7D-3EC1-284F-89D9-D5D5EB41B15C}"/>
              </a:ext>
            </a:extLst>
          </p:cNvPr>
          <p:cNvGrpSpPr/>
          <p:nvPr/>
        </p:nvGrpSpPr>
        <p:grpSpPr>
          <a:xfrm>
            <a:off x="6517647" y="3577457"/>
            <a:ext cx="1591192" cy="1563578"/>
            <a:chOff x="6202827" y="3900377"/>
            <a:chExt cx="2143194" cy="210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51176E9-8288-9340-B2DF-C469C18BC7C9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0019" y="3900377"/>
              <a:ext cx="2106000" cy="2102400"/>
            </a:xfrm>
            <a:prstGeom prst="ellipse">
              <a:avLst/>
            </a:prstGeom>
            <a:ln w="149225">
              <a:solidFill>
                <a:srgbClr val="E30613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B850724-A9F5-974E-8DB8-DBFAB364D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370" t="-2262"/>
            <a:stretch/>
          </p:blipFill>
          <p:spPr>
            <a:xfrm>
              <a:off x="6202827" y="3900378"/>
              <a:ext cx="2143194" cy="2106000"/>
            </a:xfrm>
            <a:prstGeom prst="ellipse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2D1F45F-9AC9-2A49-8339-E5A516261D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153" y="5368603"/>
            <a:ext cx="742383" cy="1039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D9FB070-D182-8045-B57C-2F795E723C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488" y="5653806"/>
            <a:ext cx="1167661" cy="4621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DE5382C-277B-3F4F-85F0-CFB6453248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94" b="30825"/>
          <a:stretch/>
        </p:blipFill>
        <p:spPr>
          <a:xfrm rot="20474072">
            <a:off x="458434" y="2970513"/>
            <a:ext cx="2036844" cy="8492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0ACA27-E516-314E-A043-F8DE8947514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94" b="30825"/>
          <a:stretch/>
        </p:blipFill>
        <p:spPr>
          <a:xfrm rot="20474072">
            <a:off x="3033799" y="2988341"/>
            <a:ext cx="2036844" cy="8492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FF15586-628A-C84C-B336-759B5121CD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94" b="30825"/>
          <a:stretch/>
        </p:blipFill>
        <p:spPr>
          <a:xfrm rot="20474072">
            <a:off x="5807146" y="2837610"/>
            <a:ext cx="2036844" cy="9343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A4A1336-2FE3-1E41-BDF6-FDF152089EC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92" y="5627175"/>
            <a:ext cx="1444621" cy="4979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1B1E86D-28BF-624C-AA95-078CFF6134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268A45-E8C4-CD4D-87AD-2C1671D122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9413" y="296140"/>
            <a:ext cx="4533900" cy="163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F66DCF-680E-9049-B990-213AFF8437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3050" y="1899227"/>
            <a:ext cx="6057900" cy="109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3F5B9E-0D5C-9A4F-99FD-3073DB1552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082" y="2771486"/>
            <a:ext cx="1905000" cy="123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9A82C9-8F18-B846-A1D9-6D599871E4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1836" y="2694132"/>
            <a:ext cx="2082800" cy="1358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AD7D04-B3C6-E34F-B587-65144CABDA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3154" y="2609850"/>
            <a:ext cx="20574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5A2F66-5EDB-D943-9A1F-6E5541C62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644" y="1473382"/>
            <a:ext cx="6298269" cy="4728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740BC2-7AFB-6543-8E30-50D99C8E0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42" y="3249597"/>
            <a:ext cx="3594100" cy="360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BB63AA-E97D-E748-90E4-F547C4E5B6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193" y="3837515"/>
            <a:ext cx="2985807" cy="2985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4AA990-F27A-054A-868F-51FE12780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E5048B-4A11-B844-A71D-761136B11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782" y="4062268"/>
            <a:ext cx="1625600" cy="158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443FA2-CFDE-2847-8178-9B6ED399E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4287981"/>
            <a:ext cx="190500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8D34D1-6FE3-8D42-80F9-3C73DFC96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2667" y="304144"/>
            <a:ext cx="6337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9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61B572-1184-B747-8756-13ACE35DC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2870200"/>
            <a:ext cx="4622800" cy="233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79C4F6-7177-6C4C-AC9A-C82980C3F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2851" y="4801379"/>
            <a:ext cx="3135342" cy="3135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13F33B-B178-DD44-B12B-44A2CB0FA5FF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963" y="0"/>
            <a:ext cx="2395037" cy="6858000"/>
          </a:xfrm>
          <a:prstGeom prst="rect">
            <a:avLst/>
          </a:prstGeom>
          <a:ln w="14922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BAF8B0-5426-AF4D-ACCE-A7AD0F9381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64"/>
          <a:stretch/>
        </p:blipFill>
        <p:spPr>
          <a:xfrm>
            <a:off x="5235721" y="-63000"/>
            <a:ext cx="3135342" cy="7000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11B54FC-1FC8-BF49-8675-609DACBBA3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885" y="1411518"/>
            <a:ext cx="2018886" cy="411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291BDC-4EFD-7240-BB2A-FBCE5D81F9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392" y="1389456"/>
            <a:ext cx="2740020" cy="6132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95D4A7-DCFA-E84A-8961-FC43F83289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021" y="287498"/>
            <a:ext cx="1184334" cy="1658068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59B91A16-58FA-7744-805C-D91DA02FC7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47" t="9671" r="8936"/>
          <a:stretch/>
        </p:blipFill>
        <p:spPr>
          <a:xfrm>
            <a:off x="2152481" y="5035394"/>
            <a:ext cx="3520037" cy="17297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D20D52-A137-974F-93E7-20D8457F3F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4068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66F5CF-04C6-424B-B58E-D44F9C3DB6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887" y="305954"/>
            <a:ext cx="3111500" cy="109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70D437-FAF5-2541-B7DC-D86741B8D6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6713" y="1400464"/>
            <a:ext cx="18161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D4368B-09A3-3749-8F12-F718199C80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450" y="1906155"/>
            <a:ext cx="5346700" cy="1244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EE6F8D-F61C-554C-9C71-CF732CA786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4832" y="5024005"/>
            <a:ext cx="2705100" cy="495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D12425F-162A-6844-934C-E98347718B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20" y="5091545"/>
            <a:ext cx="1612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81070"/>
      </p:ext>
    </p:extLst>
  </p:cSld>
  <p:clrMapOvr>
    <a:masterClrMapping/>
  </p:clrMapOvr>
</p:sld>
</file>

<file path=ppt/theme/theme1.xml><?xml version="1.0" encoding="utf-8"?>
<a:theme xmlns:a="http://schemas.openxmlformats.org/drawingml/2006/main" name="Change4life">
  <a:themeElements>
    <a:clrScheme name="Custom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72D"/>
      </a:accent1>
      <a:accent2>
        <a:srgbClr val="EE2D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0101"/>
      </a:hlink>
      <a:folHlink>
        <a:srgbClr val="FF0101"/>
      </a:folHlink>
    </a:clrScheme>
    <a:fontScheme name="Change4Life">
      <a:majorFont>
        <a:latin typeface="Change 4 Life Text Regular"/>
        <a:ea typeface=""/>
        <a:cs typeface=""/>
      </a:majorFont>
      <a:minorFont>
        <a:latin typeface="Change 4 Life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hange4life" id="{D2DC812D-9E5B-4D12-A05B-880406EE47DC}" vid="{913346D3-4B81-49E4-85FD-3CD8186211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064ACE4EEC3E48AADDADEECE802D16" ma:contentTypeVersion="10" ma:contentTypeDescription="Create a new document." ma:contentTypeScope="" ma:versionID="c93020bc3bf00b36ef2346f8787786ae">
  <xsd:schema xmlns:xsd="http://www.w3.org/2001/XMLSchema" xmlns:xs="http://www.w3.org/2001/XMLSchema" xmlns:p="http://schemas.microsoft.com/office/2006/metadata/properties" xmlns:ns2="efd6db45-5849-44e8-95c6-b5d0e340a47a" xmlns:ns3="6672d704-5129-4f2a-ae39-740fee4d6bdb" targetNamespace="http://schemas.microsoft.com/office/2006/metadata/properties" ma:root="true" ma:fieldsID="390db27982f7cb00979617516f4cef29" ns2:_="" ns3:_="">
    <xsd:import namespace="efd6db45-5849-44e8-95c6-b5d0e340a47a"/>
    <xsd:import namespace="6672d704-5129-4f2a-ae39-740fee4d6b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6db45-5849-44e8-95c6-b5d0e340a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2d704-5129-4f2a-ae39-740fee4d6b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D308B9-6CC0-4274-93F4-194F6D25641D}">
  <ds:schemaRefs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6672d704-5129-4f2a-ae39-740fee4d6bdb"/>
    <ds:schemaRef ds:uri="http://purl.org/dc/terms/"/>
    <ds:schemaRef ds:uri="efd6db45-5849-44e8-95c6-b5d0e340a47a"/>
  </ds:schemaRefs>
</ds:datastoreItem>
</file>

<file path=customXml/itemProps2.xml><?xml version="1.0" encoding="utf-8"?>
<ds:datastoreItem xmlns:ds="http://schemas.openxmlformats.org/officeDocument/2006/customXml" ds:itemID="{6F546483-9BD8-47B2-855A-97136617E7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195966-326C-4D61-AD69-93A7F91918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d6db45-5849-44e8-95c6-b5d0e340a47a"/>
    <ds:schemaRef ds:uri="6672d704-5129-4f2a-ae39-740fee4d6b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7076</TotalTime>
  <Words>676</Words>
  <Application>Microsoft Office PowerPoint</Application>
  <PresentationFormat>On-screen Show (4:3)</PresentationFormat>
  <Paragraphs>53</Paragraphs>
  <Slides>21</Slides>
  <Notes>18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Change4life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Schools slides</dc:title>
  <dc:creator>Joanna Povey</dc:creator>
  <cp:lastModifiedBy>Archibald Sarah</cp:lastModifiedBy>
  <cp:revision>453</cp:revision>
  <cp:lastPrinted>2019-03-28T10:05:44Z</cp:lastPrinted>
  <dcterms:created xsi:type="dcterms:W3CDTF">2018-12-04T09:47:14Z</dcterms:created>
  <dcterms:modified xsi:type="dcterms:W3CDTF">2019-10-17T14:52:59Z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0x01010068064ACE4EEC3E48AADDADEECE802D16</vt:lpwstr>
  </property>
</Properties>
</file>