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8640763" cy="6483350"/>
  <p:notesSz cx="6797675" cy="9926638"/>
  <p:defaultTextStyle>
    <a:defPPr>
      <a:defRPr lang="en-US"/>
    </a:defPPr>
    <a:lvl1pPr marL="0" algn="l" defTabSz="725942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1pPr>
    <a:lvl2pPr marL="362971" algn="l" defTabSz="725942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2pPr>
    <a:lvl3pPr marL="725942" algn="l" defTabSz="725942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3pPr>
    <a:lvl4pPr marL="1088913" algn="l" defTabSz="725942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4pPr>
    <a:lvl5pPr marL="1451884" algn="l" defTabSz="725942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5pPr>
    <a:lvl6pPr marL="1814855" algn="l" defTabSz="725942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6pPr>
    <a:lvl7pPr marL="2177826" algn="l" defTabSz="725942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7pPr>
    <a:lvl8pPr marL="2540798" algn="l" defTabSz="725942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8pPr>
    <a:lvl9pPr marL="2903769" algn="l" defTabSz="725942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4" d="100"/>
          <a:sy n="124" d="100"/>
        </p:scale>
        <p:origin x="-1488" y="-36"/>
      </p:cViewPr>
      <p:guideLst>
        <p:guide orient="horz" pos="2042"/>
        <p:guide pos="27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60E090-7637-4682-A3B2-B9442B5EA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6743179-F693-47EC-81F5-57B21E4C9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23BE-C257-4505-A874-1D1AAFC34CBB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52A92C7-9B77-430C-B0EB-C9755D3C0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1AF5CC3-F24F-49B6-AFA0-59AAE32AB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057E4-58B2-4D71-B385-1751DAD0E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79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5A17534-27B0-48C2-9284-6679835BD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53" y="345179"/>
            <a:ext cx="7452658" cy="1253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DD04D9-E588-4E1B-AE5F-D2009219F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053" y="1725892"/>
            <a:ext cx="7452658" cy="4113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D07F80E-D372-4949-9B12-2DD0C6D29B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4052" y="6009106"/>
            <a:ext cx="1944172" cy="345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723BE-C257-4505-A874-1D1AAFC34CBB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CD36F5-21C1-493B-BD8A-E688E8B2C7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62253" y="6009106"/>
            <a:ext cx="2916258" cy="345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1891FA-376A-4493-A6A9-FE8AA55509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02539" y="6009106"/>
            <a:ext cx="1944172" cy="345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057E4-58B2-4D71-B385-1751DAD0E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48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48035" rtl="0" eaLnBrk="1" latinLnBrk="0" hangingPunct="1">
        <a:lnSpc>
          <a:spcPct val="90000"/>
        </a:lnSpc>
        <a:spcBef>
          <a:spcPct val="0"/>
        </a:spcBef>
        <a:buNone/>
        <a:defRPr sz="31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9" indent="-162009" algn="l" defTabSz="648035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486026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10044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134062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4pPr>
      <a:lvl5pPr marL="1458079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5pPr>
      <a:lvl6pPr marL="1782097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6pPr>
      <a:lvl7pPr marL="2106115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7pPr>
      <a:lvl8pPr marL="2430132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8pPr>
      <a:lvl9pPr marL="2754150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1pPr>
      <a:lvl2pPr marL="324018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2pPr>
      <a:lvl3pPr marL="648035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3pPr>
      <a:lvl4pPr marL="972053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4pPr>
      <a:lvl5pPr marL="1296071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5pPr>
      <a:lvl6pPr marL="1620088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6pPr>
      <a:lvl7pPr marL="1944106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7pPr>
      <a:lvl8pPr marL="2268123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8pPr>
      <a:lvl9pPr marL="2592141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A48F5EAC-0D14-4F48-838A-4C242C1A9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977D9F6-747B-4638-A627-E80EFEB175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0763" cy="64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85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527D3CE2-DA93-4D67-9189-9BD35D9DF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533023E-0824-4813-8184-81FC8A8214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0763" cy="64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63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7A033E01-F640-4388-ADAE-5AD64E2C3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F3E7CBF-6DF1-4616-9B56-EEC1BFC624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0763" cy="64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15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22E5BB9E-F3B6-47CD-B259-35C3C4EA4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983E63E-A68D-4C39-AF47-0BD6851BAA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0763" cy="64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85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8E1F1B9-3583-4988-B2FB-762AF429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8E403A3-4386-4F55-B164-634D2ABA7C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0763" cy="64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78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623E86E9-B1D2-4FDE-A145-557DAEBBD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DCA712E-71DB-4E57-B4FB-821867032E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0763" cy="64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90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8CB50BB4-642A-4633-9C32-C030E28F3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6AE9784-13D4-431A-8D53-6D2B1F0D97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0763" cy="64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40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7CC30257-F9C0-4ED2-924F-66DE5ABE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001663E-8A36-452B-9B1E-8AFB4FA204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0763" cy="64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70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CD6214F2-D92C-478D-9628-70A365949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F8207C5-DD0B-4AF6-8ACA-939BD8288D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0763" cy="64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92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04529C1-5621-4DDD-B8ED-99BB39361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18C5FC9-9E3B-4BDC-97B7-7BF24FEFB6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0763" cy="64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85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565D1C6D-4B82-4774-B2CD-A7860FDF0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DC19663-1569-4F10-B6C4-C479FEFDF6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0763" cy="64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45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FD3A2CD9-FDA1-44F1-A33C-41AEFE570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A83D073-CA4B-498D-B858-B6EEF56D75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0763" cy="64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36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0BB82D67-D48F-45B2-8E64-A9261321B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95A5A1-BAE2-4731-A573-B1547DC465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0763" cy="64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00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1712FDC1-D62D-4272-966A-8C3626BE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5AE958F-4C60-4EC6-88B9-00AD1BBC7D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0763" cy="64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3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5DF87612-724D-4508-AA25-44208C047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9AD47DA-1AE9-494C-A56A-0AD31F08C1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0763" cy="64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34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8B059F4B-6AA8-4AA3-A601-A8E7D0335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7FB075B-EB7A-439D-AD84-EDC4F1AF3D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0763" cy="64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61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2612BFD9-BE05-438B-896F-3F3A1A009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FA9F6F4-5E78-4E9F-B561-D051AEBE95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0763" cy="64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50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FDDA7E89-D2C3-4E5D-8FBD-0B9B16EC3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E52029B-49CD-43E1-BD73-C619075B5B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0763" cy="64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81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69E3CF6B-DDA7-48F7-97E5-37E63512F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E6B3E20-5784-4BDA-95D8-570521EC64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0763" cy="64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26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216517BC-382D-45A9-9A72-B1252FC22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6CD5F8F-FA28-47D0-A3A0-B2AFD6E11C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0763" cy="64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31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55F6BCCB-1BCE-4CB5-92E8-F62DEE2AF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A59C5B1-F68C-4BDD-ACC7-1AA85FE4D0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0763" cy="64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51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A3D1E8DA-4B76-4C4E-9E09-3FC762CC3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11A98AA-2160-49CA-B98E-11F09F0ED1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0763" cy="64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34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6D053E10-DCE2-4D9A-B61B-7A4E9972D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A4F86E5-34D0-4BCA-9E04-E1EB57AE87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0763" cy="64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920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CFA7777D-C31B-408C-8DA4-D28D97E8B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D3F299D-A269-4DC4-9689-ACE4F39A95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0763" cy="64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2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552EB3A5-A881-4EFC-89E3-888C9FCE0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B7E067-BBD7-4684-A809-771AF17782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0763" cy="64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30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B14E168F-A410-4E8D-A919-0CD29D209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29B9F67-A784-4DEB-B10F-243E6651E8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0763" cy="64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76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944A2C9D-9537-49CB-9732-69295F2E4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774E968-22B4-4776-B2A6-ACC7A94C29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0763" cy="64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55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63109C88-7E17-496A-8974-925F76544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4D98793-DEC8-4D81-9D5C-5D6BC4C5CC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0763" cy="64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53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15643DEA-2355-4CE0-8050-88C6F392F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DCAF2B2-7E5C-45D0-9708-D7A9469362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0763" cy="64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56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C548C35B-6AA9-48F2-B21B-5FD9E93EC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1F46326-D626-4128-9754-A41FD87853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0763" cy="64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21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D670D2BF-07BB-4FBA-9201-36A378517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E96BA7B-CEC4-41AC-92B5-8CAF41ED50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0763" cy="64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71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Arnold</dc:creator>
  <cp:lastModifiedBy>Archibald Sarah</cp:lastModifiedBy>
  <cp:revision>1</cp:revision>
  <dcterms:created xsi:type="dcterms:W3CDTF">2018-01-15T16:00:11Z</dcterms:created>
  <dcterms:modified xsi:type="dcterms:W3CDTF">2019-10-25T14:02:32Z</dcterms:modified>
</cp:coreProperties>
</file>