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72" r:id="rId2"/>
    <p:sldId id="257" r:id="rId3"/>
    <p:sldId id="265" r:id="rId4"/>
    <p:sldId id="258" r:id="rId5"/>
    <p:sldId id="271" r:id="rId6"/>
    <p:sldId id="259" r:id="rId7"/>
    <p:sldId id="285" r:id="rId8"/>
    <p:sldId id="256" r:id="rId9"/>
    <p:sldId id="283" r:id="rId10"/>
    <p:sldId id="270" r:id="rId11"/>
    <p:sldId id="273" r:id="rId12"/>
    <p:sldId id="261" r:id="rId13"/>
    <p:sldId id="274" r:id="rId14"/>
    <p:sldId id="275" r:id="rId15"/>
    <p:sldId id="276" r:id="rId16"/>
    <p:sldId id="277" r:id="rId17"/>
    <p:sldId id="286" r:id="rId18"/>
    <p:sldId id="279" r:id="rId19"/>
    <p:sldId id="280" r:id="rId20"/>
    <p:sldId id="288" r:id="rId21"/>
    <p:sldId id="293" r:id="rId22"/>
    <p:sldId id="294" r:id="rId23"/>
    <p:sldId id="289" r:id="rId24"/>
    <p:sldId id="295" r:id="rId25"/>
    <p:sldId id="296" r:id="rId26"/>
    <p:sldId id="287" r:id="rId27"/>
    <p:sldId id="297" r:id="rId28"/>
    <p:sldId id="298" r:id="rId29"/>
    <p:sldId id="278" r:id="rId30"/>
    <p:sldId id="299" r:id="rId31"/>
    <p:sldId id="300" r:id="rId32"/>
    <p:sldId id="291" r:id="rId33"/>
    <p:sldId id="301" r:id="rId34"/>
    <p:sldId id="302" r:id="rId35"/>
    <p:sldId id="292" r:id="rId36"/>
    <p:sldId id="303" r:id="rId37"/>
    <p:sldId id="304" r:id="rId38"/>
    <p:sldId id="281" r:id="rId39"/>
    <p:sldId id="262" r:id="rId40"/>
    <p:sldId id="284" r:id="rId41"/>
    <p:sldId id="267" r:id="rId42"/>
    <p:sldId id="268" r:id="rId43"/>
    <p:sldId id="264"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Brady" initials="HB" lastIdx="69" clrIdx="0"/>
  <p:cmAuthor id="1" name="Susie Mcshane" initials="SMc" lastIdx="36" clrIdx="1"/>
  <p:cmAuthor id="2" name="Jenny Godson" initials="JG" lastIdx="12" clrIdx="2">
    <p:extLst/>
  </p:cmAuthor>
  <p:cmAuthor id="3" name="Sarah Nietopski" initials="SN" lastIdx="47" clrIdx="3">
    <p:extLst/>
  </p:cmAuthor>
  <p:cmAuthor id="4" name="Joanna Povey" initials="JP" lastIdx="50"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DE7"/>
    <a:srgbClr val="FAF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092" autoAdjust="0"/>
    <p:restoredTop sz="95328" autoAdjust="0"/>
  </p:normalViewPr>
  <p:slideViewPr>
    <p:cSldViewPr snapToGrid="0">
      <p:cViewPr varScale="1">
        <p:scale>
          <a:sx n="111" d="100"/>
          <a:sy n="111" d="100"/>
        </p:scale>
        <p:origin x="-306"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5" d="100"/>
          <a:sy n="65" d="100"/>
        </p:scale>
        <p:origin x="1388"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CF46A-036C-4863-84D0-0E7A21C25E23}" type="datetimeFigureOut">
              <a:rPr lang="en-GB" smtClean="0"/>
              <a:t>21/10/2019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95144-2731-44E3-A5E9-59675AF44789}" type="slidenum">
              <a:rPr lang="en-GB" smtClean="0"/>
              <a:t>‹#›</a:t>
            </a:fld>
            <a:endParaRPr lang="en-GB"/>
          </a:p>
        </p:txBody>
      </p:sp>
    </p:spTree>
    <p:extLst>
      <p:ext uri="{BB962C8B-B14F-4D97-AF65-F5344CB8AC3E}">
        <p14:creationId xmlns:p14="http://schemas.microsoft.com/office/powerpoint/2010/main" val="176531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that this presentation includes quiz questions and the response slides (‘Oops, try again! or ‘That’s right!) will show when an answer is clicked on. The next ‘Background information for teachers’ slide is hidden and will not show in presentation mode.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1</a:t>
            </a:fld>
            <a:endParaRPr lang="en-GB"/>
          </a:p>
        </p:txBody>
      </p:sp>
    </p:spTree>
    <p:extLst>
      <p:ext uri="{BB962C8B-B14F-4D97-AF65-F5344CB8AC3E}">
        <p14:creationId xmlns:p14="http://schemas.microsoft.com/office/powerpoint/2010/main" val="939675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10</a:t>
            </a:fld>
            <a:endParaRPr lang="en-US"/>
          </a:p>
        </p:txBody>
      </p:sp>
    </p:spTree>
    <p:extLst>
      <p:ext uri="{BB962C8B-B14F-4D97-AF65-F5344CB8AC3E}">
        <p14:creationId xmlns:p14="http://schemas.microsoft.com/office/powerpoint/2010/main" val="421186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11</a:t>
            </a:fld>
            <a:endParaRPr lang="en-US"/>
          </a:p>
        </p:txBody>
      </p:sp>
    </p:spTree>
    <p:extLst>
      <p:ext uri="{BB962C8B-B14F-4D97-AF65-F5344CB8AC3E}">
        <p14:creationId xmlns:p14="http://schemas.microsoft.com/office/powerpoint/2010/main" val="48094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12</a:t>
            </a:fld>
            <a:endParaRPr lang="en-US"/>
          </a:p>
        </p:txBody>
      </p:sp>
    </p:spTree>
    <p:extLst>
      <p:ext uri="{BB962C8B-B14F-4D97-AF65-F5344CB8AC3E}">
        <p14:creationId xmlns:p14="http://schemas.microsoft.com/office/powerpoint/2010/main" val="201147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13</a:t>
            </a:fld>
            <a:endParaRPr lang="en-US"/>
          </a:p>
        </p:txBody>
      </p:sp>
    </p:spTree>
    <p:extLst>
      <p:ext uri="{BB962C8B-B14F-4D97-AF65-F5344CB8AC3E}">
        <p14:creationId xmlns:p14="http://schemas.microsoft.com/office/powerpoint/2010/main" val="3493359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14</a:t>
            </a:fld>
            <a:endParaRPr lang="en-US"/>
          </a:p>
        </p:txBody>
      </p:sp>
    </p:spTree>
    <p:extLst>
      <p:ext uri="{BB962C8B-B14F-4D97-AF65-F5344CB8AC3E}">
        <p14:creationId xmlns:p14="http://schemas.microsoft.com/office/powerpoint/2010/main" val="325189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15</a:t>
            </a:fld>
            <a:endParaRPr lang="en-US"/>
          </a:p>
        </p:txBody>
      </p:sp>
    </p:spTree>
    <p:extLst>
      <p:ext uri="{BB962C8B-B14F-4D97-AF65-F5344CB8AC3E}">
        <p14:creationId xmlns:p14="http://schemas.microsoft.com/office/powerpoint/2010/main" val="156910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16</a:t>
            </a:fld>
            <a:endParaRPr lang="en-US"/>
          </a:p>
        </p:txBody>
      </p:sp>
    </p:spTree>
    <p:extLst>
      <p:ext uri="{BB962C8B-B14F-4D97-AF65-F5344CB8AC3E}">
        <p14:creationId xmlns:p14="http://schemas.microsoft.com/office/powerpoint/2010/main" val="353011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Many breakfast cereals contain lots of sugar. The best choices for keeping teeth healthy are low-sugar foods like wheat biscuit cereal. </a:t>
            </a:r>
          </a:p>
        </p:txBody>
      </p:sp>
      <p:sp>
        <p:nvSpPr>
          <p:cNvPr id="4" name="Slide Number Placeholder 3"/>
          <p:cNvSpPr>
            <a:spLocks noGrp="1"/>
          </p:cNvSpPr>
          <p:nvPr>
            <p:ph type="sldNum" sz="quarter" idx="5"/>
          </p:nvPr>
        </p:nvSpPr>
        <p:spPr/>
        <p:txBody>
          <a:bodyPr/>
          <a:lstStyle/>
          <a:p>
            <a:fld id="{07B647AB-08BB-4A4F-9869-36A30E21F585}" type="slidenum">
              <a:rPr lang="en-US" smtClean="0"/>
              <a:t>17</a:t>
            </a:fld>
            <a:endParaRPr lang="en-US"/>
          </a:p>
        </p:txBody>
      </p:sp>
    </p:spTree>
    <p:extLst>
      <p:ext uri="{BB962C8B-B14F-4D97-AF65-F5344CB8AC3E}">
        <p14:creationId xmlns:p14="http://schemas.microsoft.com/office/powerpoint/2010/main" val="82474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18</a:t>
            </a:fld>
            <a:endParaRPr lang="en-US"/>
          </a:p>
        </p:txBody>
      </p:sp>
    </p:spTree>
    <p:extLst>
      <p:ext uri="{BB962C8B-B14F-4D97-AF65-F5344CB8AC3E}">
        <p14:creationId xmlns:p14="http://schemas.microsoft.com/office/powerpoint/2010/main" val="3913137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Fruit and veg are always a great choice for a snack!</a:t>
            </a:r>
          </a:p>
        </p:txBody>
      </p:sp>
      <p:sp>
        <p:nvSpPr>
          <p:cNvPr id="4" name="Slide Number Placeholder 3"/>
          <p:cNvSpPr>
            <a:spLocks noGrp="1"/>
          </p:cNvSpPr>
          <p:nvPr>
            <p:ph type="sldNum" sz="quarter" idx="5"/>
          </p:nvPr>
        </p:nvSpPr>
        <p:spPr/>
        <p:txBody>
          <a:bodyPr/>
          <a:lstStyle/>
          <a:p>
            <a:fld id="{07B647AB-08BB-4A4F-9869-36A30E21F585}" type="slidenum">
              <a:rPr lang="en-US" smtClean="0"/>
              <a:t>20</a:t>
            </a:fld>
            <a:endParaRPr lang="en-US"/>
          </a:p>
        </p:txBody>
      </p:sp>
    </p:spTree>
    <p:extLst>
      <p:ext uri="{BB962C8B-B14F-4D97-AF65-F5344CB8AC3E}">
        <p14:creationId xmlns:p14="http://schemas.microsoft.com/office/powerpoint/2010/main" val="169431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2</a:t>
            </a:fld>
            <a:endParaRPr lang="en-GB"/>
          </a:p>
        </p:txBody>
      </p:sp>
    </p:spTree>
    <p:extLst>
      <p:ext uri="{BB962C8B-B14F-4D97-AF65-F5344CB8AC3E}">
        <p14:creationId xmlns:p14="http://schemas.microsoft.com/office/powerpoint/2010/main" val="3573276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21</a:t>
            </a:fld>
            <a:endParaRPr lang="en-US"/>
          </a:p>
        </p:txBody>
      </p:sp>
    </p:spTree>
    <p:extLst>
      <p:ext uri="{BB962C8B-B14F-4D97-AF65-F5344CB8AC3E}">
        <p14:creationId xmlns:p14="http://schemas.microsoft.com/office/powerpoint/2010/main" val="2458666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Cake and ice cream both contain lots of sugar. Plain yoghurt with fresh fruit is a better choice. </a:t>
            </a:r>
          </a:p>
        </p:txBody>
      </p:sp>
      <p:sp>
        <p:nvSpPr>
          <p:cNvPr id="4" name="Slide Number Placeholder 3"/>
          <p:cNvSpPr>
            <a:spLocks noGrp="1"/>
          </p:cNvSpPr>
          <p:nvPr>
            <p:ph type="sldNum" sz="quarter" idx="5"/>
          </p:nvPr>
        </p:nvSpPr>
        <p:spPr/>
        <p:txBody>
          <a:bodyPr/>
          <a:lstStyle/>
          <a:p>
            <a:fld id="{07B647AB-08BB-4A4F-9869-36A30E21F585}" type="slidenum">
              <a:rPr lang="en-US" smtClean="0"/>
              <a:t>23</a:t>
            </a:fld>
            <a:endParaRPr lang="en-US"/>
          </a:p>
        </p:txBody>
      </p:sp>
    </p:spTree>
    <p:extLst>
      <p:ext uri="{BB962C8B-B14F-4D97-AF65-F5344CB8AC3E}">
        <p14:creationId xmlns:p14="http://schemas.microsoft.com/office/powerpoint/2010/main" val="214308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24</a:t>
            </a:fld>
            <a:endParaRPr lang="en-US"/>
          </a:p>
        </p:txBody>
      </p:sp>
    </p:spTree>
    <p:extLst>
      <p:ext uri="{BB962C8B-B14F-4D97-AF65-F5344CB8AC3E}">
        <p14:creationId xmlns:p14="http://schemas.microsoft.com/office/powerpoint/2010/main" val="2307934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Water and semi-skimmed milk are both a great choice. Sports drinks and juice drinks can be very high in sugar.</a:t>
            </a:r>
          </a:p>
        </p:txBody>
      </p:sp>
      <p:sp>
        <p:nvSpPr>
          <p:cNvPr id="4" name="Slide Number Placeholder 3"/>
          <p:cNvSpPr>
            <a:spLocks noGrp="1"/>
          </p:cNvSpPr>
          <p:nvPr>
            <p:ph type="sldNum" sz="quarter" idx="5"/>
          </p:nvPr>
        </p:nvSpPr>
        <p:spPr/>
        <p:txBody>
          <a:bodyPr/>
          <a:lstStyle/>
          <a:p>
            <a:fld id="{07B647AB-08BB-4A4F-9869-36A30E21F585}" type="slidenum">
              <a:rPr lang="en-US" smtClean="0"/>
              <a:t>26</a:t>
            </a:fld>
            <a:endParaRPr lang="en-US"/>
          </a:p>
        </p:txBody>
      </p:sp>
    </p:spTree>
    <p:extLst>
      <p:ext uri="{BB962C8B-B14F-4D97-AF65-F5344CB8AC3E}">
        <p14:creationId xmlns:p14="http://schemas.microsoft.com/office/powerpoint/2010/main" val="3593706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27</a:t>
            </a:fld>
            <a:endParaRPr lang="en-US"/>
          </a:p>
        </p:txBody>
      </p:sp>
    </p:spTree>
    <p:extLst>
      <p:ext uri="{BB962C8B-B14F-4D97-AF65-F5344CB8AC3E}">
        <p14:creationId xmlns:p14="http://schemas.microsoft.com/office/powerpoint/2010/main" val="483056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We should all brush twice a day, right before bed and one other time during the day.</a:t>
            </a:r>
          </a:p>
        </p:txBody>
      </p:sp>
      <p:sp>
        <p:nvSpPr>
          <p:cNvPr id="4" name="Slide Number Placeholder 3"/>
          <p:cNvSpPr>
            <a:spLocks noGrp="1"/>
          </p:cNvSpPr>
          <p:nvPr>
            <p:ph type="sldNum" sz="quarter" idx="5"/>
          </p:nvPr>
        </p:nvSpPr>
        <p:spPr/>
        <p:txBody>
          <a:bodyPr/>
          <a:lstStyle/>
          <a:p>
            <a:fld id="{07B647AB-08BB-4A4F-9869-36A30E21F585}" type="slidenum">
              <a:rPr lang="en-US" smtClean="0"/>
              <a:t>29</a:t>
            </a:fld>
            <a:endParaRPr lang="en-US"/>
          </a:p>
        </p:txBody>
      </p:sp>
    </p:spTree>
    <p:extLst>
      <p:ext uri="{BB962C8B-B14F-4D97-AF65-F5344CB8AC3E}">
        <p14:creationId xmlns:p14="http://schemas.microsoft.com/office/powerpoint/2010/main" val="1652163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30</a:t>
            </a:fld>
            <a:endParaRPr lang="en-US"/>
          </a:p>
        </p:txBody>
      </p:sp>
    </p:spTree>
    <p:extLst>
      <p:ext uri="{BB962C8B-B14F-4D97-AF65-F5344CB8AC3E}">
        <p14:creationId xmlns:p14="http://schemas.microsoft.com/office/powerpoint/2010/main" val="37583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Use a pea-sized amount of fluoride toothpaste to help keep teeth healthy. </a:t>
            </a:r>
          </a:p>
        </p:txBody>
      </p:sp>
      <p:sp>
        <p:nvSpPr>
          <p:cNvPr id="4" name="Slide Number Placeholder 3"/>
          <p:cNvSpPr>
            <a:spLocks noGrp="1"/>
          </p:cNvSpPr>
          <p:nvPr>
            <p:ph type="sldNum" sz="quarter" idx="5"/>
          </p:nvPr>
        </p:nvSpPr>
        <p:spPr/>
        <p:txBody>
          <a:bodyPr/>
          <a:lstStyle/>
          <a:p>
            <a:fld id="{07B647AB-08BB-4A4F-9869-36A30E21F585}" type="slidenum">
              <a:rPr lang="en-US" smtClean="0"/>
              <a:t>32</a:t>
            </a:fld>
            <a:endParaRPr lang="en-US"/>
          </a:p>
        </p:txBody>
      </p:sp>
    </p:spTree>
    <p:extLst>
      <p:ext uri="{BB962C8B-B14F-4D97-AF65-F5344CB8AC3E}">
        <p14:creationId xmlns:p14="http://schemas.microsoft.com/office/powerpoint/2010/main" val="3969015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33</a:t>
            </a:fld>
            <a:endParaRPr lang="en-US"/>
          </a:p>
        </p:txBody>
      </p:sp>
    </p:spTree>
    <p:extLst>
      <p:ext uri="{BB962C8B-B14F-4D97-AF65-F5344CB8AC3E}">
        <p14:creationId xmlns:p14="http://schemas.microsoft.com/office/powerpoint/2010/main" val="124676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After brushing, we should spit out the toothpaste but not rinse with water (or cola!)</a:t>
            </a:r>
          </a:p>
        </p:txBody>
      </p:sp>
      <p:sp>
        <p:nvSpPr>
          <p:cNvPr id="4" name="Slide Number Placeholder 3"/>
          <p:cNvSpPr>
            <a:spLocks noGrp="1"/>
          </p:cNvSpPr>
          <p:nvPr>
            <p:ph type="sldNum" sz="quarter" idx="5"/>
          </p:nvPr>
        </p:nvSpPr>
        <p:spPr/>
        <p:txBody>
          <a:bodyPr/>
          <a:lstStyle/>
          <a:p>
            <a:fld id="{07B647AB-08BB-4A4F-9869-36A30E21F585}" type="slidenum">
              <a:rPr lang="en-US" smtClean="0"/>
              <a:t>35</a:t>
            </a:fld>
            <a:endParaRPr lang="en-US"/>
          </a:p>
        </p:txBody>
      </p:sp>
    </p:spTree>
    <p:extLst>
      <p:ext uri="{BB962C8B-B14F-4D97-AF65-F5344CB8AC3E}">
        <p14:creationId xmlns:p14="http://schemas.microsoft.com/office/powerpoint/2010/main" val="56900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a:t>
            </a:fld>
            <a:endParaRPr lang="en-GB"/>
          </a:p>
        </p:txBody>
      </p:sp>
    </p:spTree>
    <p:extLst>
      <p:ext uri="{BB962C8B-B14F-4D97-AF65-F5344CB8AC3E}">
        <p14:creationId xmlns:p14="http://schemas.microsoft.com/office/powerpoint/2010/main" val="3311020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36</a:t>
            </a:fld>
            <a:endParaRPr lang="en-US"/>
          </a:p>
        </p:txBody>
      </p:sp>
    </p:spTree>
    <p:extLst>
      <p:ext uri="{BB962C8B-B14F-4D97-AF65-F5344CB8AC3E}">
        <p14:creationId xmlns:p14="http://schemas.microsoft.com/office/powerpoint/2010/main" val="1024376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38</a:t>
            </a:fld>
            <a:endParaRPr lang="en-US"/>
          </a:p>
        </p:txBody>
      </p:sp>
    </p:spTree>
    <p:extLst>
      <p:ext uri="{BB962C8B-B14F-4D97-AF65-F5344CB8AC3E}">
        <p14:creationId xmlns:p14="http://schemas.microsoft.com/office/powerpoint/2010/main" val="3111180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39</a:t>
            </a:fld>
            <a:endParaRPr lang="en-US"/>
          </a:p>
        </p:txBody>
      </p:sp>
    </p:spTree>
    <p:extLst>
      <p:ext uri="{BB962C8B-B14F-4D97-AF65-F5344CB8AC3E}">
        <p14:creationId xmlns:p14="http://schemas.microsoft.com/office/powerpoint/2010/main" val="116126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4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41</a:t>
            </a:fld>
            <a:endParaRPr lang="en-US"/>
          </a:p>
        </p:txBody>
      </p:sp>
    </p:spTree>
    <p:extLst>
      <p:ext uri="{BB962C8B-B14F-4D97-AF65-F5344CB8AC3E}">
        <p14:creationId xmlns:p14="http://schemas.microsoft.com/office/powerpoint/2010/main" val="2494225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42</a:t>
            </a:fld>
            <a:endParaRPr lang="en-US"/>
          </a:p>
        </p:txBody>
      </p:sp>
    </p:spTree>
    <p:extLst>
      <p:ext uri="{BB962C8B-B14F-4D97-AF65-F5344CB8AC3E}">
        <p14:creationId xmlns:p14="http://schemas.microsoft.com/office/powerpoint/2010/main" val="2380888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eggs have stayed in the liquids long enough to change colour, ask pupils to examine them. What changes can they see and what do they think caused the change?</a:t>
            </a:r>
          </a:p>
          <a:p>
            <a:endParaRPr lang="en-GB" dirty="0"/>
          </a:p>
          <a:p>
            <a:r>
              <a:rPr lang="en-GB" dirty="0"/>
              <a:t>Ask them what they think can happen to our teeth if we drink lots of sugary drinks like the ones they tested. </a:t>
            </a:r>
          </a:p>
          <a:p>
            <a:endParaRPr lang="en-GB" dirty="0"/>
          </a:p>
          <a:p>
            <a:r>
              <a:rPr lang="en-GB" sz="1200" b="1" dirty="0">
                <a:solidFill>
                  <a:srgbClr val="00B0F0"/>
                </a:solidFill>
                <a:latin typeface="Change 4 Life Text Regular" pitchFamily="50" charset="0"/>
              </a:rPr>
              <a:t>Optional</a:t>
            </a:r>
          </a:p>
          <a:p>
            <a:r>
              <a:rPr lang="en-GB" sz="1200" dirty="0">
                <a:latin typeface="Change 4 Life Text Regular" pitchFamily="50" charset="0"/>
              </a:rPr>
              <a:t>If you’ve used a boiled egg, ask pupils what they think will happen if they (gently!) brush their egg with toothpaste and a toothbrush? </a:t>
            </a:r>
          </a:p>
          <a:p>
            <a:endParaRPr lang="en-GB" sz="1200" dirty="0">
              <a:latin typeface="Change 4 Life Text Regular" pitchFamily="50" charset="0"/>
            </a:endParaRP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43</a:t>
            </a:fld>
            <a:endParaRPr lang="en-GB"/>
          </a:p>
        </p:txBody>
      </p:sp>
    </p:spTree>
    <p:extLst>
      <p:ext uri="{BB962C8B-B14F-4D97-AF65-F5344CB8AC3E}">
        <p14:creationId xmlns:p14="http://schemas.microsoft.com/office/powerpoint/2010/main" val="1222569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 extra challenge, ask pupils to share their ideas about the questions on the slide. </a:t>
            </a:r>
          </a:p>
          <a:p>
            <a:endParaRPr lang="en-GB" dirty="0"/>
          </a:p>
          <a:p>
            <a:r>
              <a:rPr lang="en-GB" dirty="0"/>
              <a:t>Ask them what kind of advice they can give to others about keeping their teeth healthy. Answers should include:</a:t>
            </a:r>
          </a:p>
          <a:p>
            <a:pPr marL="171450" indent="-171450">
              <a:buFontTx/>
              <a:buChar char="-"/>
            </a:pPr>
            <a:r>
              <a:rPr lang="en-GB" dirty="0"/>
              <a:t>eat and drink less sugary foods</a:t>
            </a:r>
          </a:p>
          <a:p>
            <a:pPr marL="171450" indent="-171450">
              <a:buFontTx/>
              <a:buChar char="-"/>
            </a:pPr>
            <a:r>
              <a:rPr lang="en-GB" dirty="0"/>
              <a:t>brush your teeth twice a day (at night, right before bed, and  at one other time)</a:t>
            </a:r>
          </a:p>
          <a:p>
            <a:pPr marL="171450" indent="-171450">
              <a:buFontTx/>
              <a:buChar char="-"/>
            </a:pPr>
            <a:r>
              <a:rPr lang="en-GB" dirty="0"/>
              <a:t>use a pea-sized amount of fluoride toothpaste</a:t>
            </a:r>
          </a:p>
          <a:p>
            <a:pPr marL="171450" indent="-171450">
              <a:buFontTx/>
              <a:buChar char="-"/>
            </a:pPr>
            <a:r>
              <a:rPr lang="en-GB" dirty="0"/>
              <a:t>spit, don’t rinse!</a:t>
            </a:r>
          </a:p>
          <a:p>
            <a:pPr marL="171450" indent="-171450">
              <a:buFontTx/>
              <a:buChar char="-"/>
            </a:pPr>
            <a:r>
              <a:rPr lang="en-GB" dirty="0"/>
              <a:t>v</a:t>
            </a:r>
            <a:r>
              <a:rPr lang="en-GB"/>
              <a:t>isit </a:t>
            </a:r>
            <a:r>
              <a:rPr lang="en-GB" dirty="0"/>
              <a:t>your dentist regularly.</a:t>
            </a:r>
          </a:p>
        </p:txBody>
      </p:sp>
      <p:sp>
        <p:nvSpPr>
          <p:cNvPr id="4" name="Slide Number Placeholder 3"/>
          <p:cNvSpPr>
            <a:spLocks noGrp="1"/>
          </p:cNvSpPr>
          <p:nvPr>
            <p:ph type="sldNum" sz="quarter" idx="10"/>
          </p:nvPr>
        </p:nvSpPr>
        <p:spPr/>
        <p:txBody>
          <a:bodyPr/>
          <a:lstStyle/>
          <a:p>
            <a:fld id="{B7C95144-2731-44E3-A5E9-59675AF44789}" type="slidenum">
              <a:rPr lang="en-GB" smtClean="0"/>
              <a:t>44</a:t>
            </a:fld>
            <a:endParaRPr lang="en-GB"/>
          </a:p>
        </p:txBody>
      </p:sp>
    </p:spTree>
    <p:extLst>
      <p:ext uri="{BB962C8B-B14F-4D97-AF65-F5344CB8AC3E}">
        <p14:creationId xmlns:p14="http://schemas.microsoft.com/office/powerpoint/2010/main" val="289615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look at the eggs up close, and (gently) touch them. They should be able to identify that the egg </a:t>
            </a:r>
            <a:r>
              <a:rPr lang="en-GB"/>
              <a:t>shells have a are similar to </a:t>
            </a:r>
            <a:r>
              <a:rPr lang="en-GB" dirty="0"/>
              <a:t>teeth.</a:t>
            </a:r>
          </a:p>
        </p:txBody>
      </p:sp>
      <p:sp>
        <p:nvSpPr>
          <p:cNvPr id="4" name="Slide Number Placeholder 3"/>
          <p:cNvSpPr>
            <a:spLocks noGrp="1"/>
          </p:cNvSpPr>
          <p:nvPr>
            <p:ph type="sldNum" sz="quarter" idx="10"/>
          </p:nvPr>
        </p:nvSpPr>
        <p:spPr/>
        <p:txBody>
          <a:bodyPr/>
          <a:lstStyle/>
          <a:p>
            <a:fld id="{B7C95144-2731-44E3-A5E9-59675AF44789}" type="slidenum">
              <a:rPr lang="en-GB" smtClean="0"/>
              <a:t>4</a:t>
            </a:fld>
            <a:endParaRPr lang="en-GB"/>
          </a:p>
        </p:txBody>
      </p:sp>
    </p:spTree>
    <p:extLst>
      <p:ext uri="{BB962C8B-B14F-4D97-AF65-F5344CB8AC3E}">
        <p14:creationId xmlns:p14="http://schemas.microsoft.com/office/powerpoint/2010/main" val="1673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Assist pupils in setting up the experiment as described on the slide. </a:t>
            </a:r>
          </a:p>
        </p:txBody>
      </p:sp>
      <p:sp>
        <p:nvSpPr>
          <p:cNvPr id="4" name="Slide Number Placeholder 3"/>
          <p:cNvSpPr>
            <a:spLocks noGrp="1"/>
          </p:cNvSpPr>
          <p:nvPr>
            <p:ph type="sldNum" sz="quarter" idx="10"/>
          </p:nvPr>
        </p:nvSpPr>
        <p:spPr/>
        <p:txBody>
          <a:bodyPr/>
          <a:lstStyle/>
          <a:p>
            <a:fld id="{B7C95144-2731-44E3-A5E9-59675AF44789}" type="slidenum">
              <a:rPr lang="en-GB" smtClean="0"/>
              <a:t>5</a:t>
            </a:fld>
            <a:endParaRPr lang="en-GB"/>
          </a:p>
        </p:txBody>
      </p:sp>
    </p:spTree>
    <p:extLst>
      <p:ext uri="{BB962C8B-B14F-4D97-AF65-F5344CB8AC3E}">
        <p14:creationId xmlns:p14="http://schemas.microsoft.com/office/powerpoint/2010/main" val="262554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think about the questions on the slide. What do they think will happen to each of the eggs? Why?</a:t>
            </a:r>
          </a:p>
          <a:p>
            <a:endParaRPr lang="en-GB" dirty="0"/>
          </a:p>
          <a:p>
            <a:r>
              <a:rPr lang="en-GB" dirty="0"/>
              <a:t>Answers should include that the egg will change colour, become sticky, get covered in build-up etc. </a:t>
            </a:r>
          </a:p>
        </p:txBody>
      </p:sp>
      <p:sp>
        <p:nvSpPr>
          <p:cNvPr id="4" name="Slide Number Placeholder 3"/>
          <p:cNvSpPr>
            <a:spLocks noGrp="1"/>
          </p:cNvSpPr>
          <p:nvPr>
            <p:ph type="sldNum" sz="quarter" idx="10"/>
          </p:nvPr>
        </p:nvSpPr>
        <p:spPr/>
        <p:txBody>
          <a:bodyPr/>
          <a:lstStyle/>
          <a:p>
            <a:fld id="{B7C95144-2731-44E3-A5E9-59675AF44789}" type="slidenum">
              <a:rPr lang="en-GB" smtClean="0"/>
              <a:t>6</a:t>
            </a:fld>
            <a:endParaRPr lang="en-GB"/>
          </a:p>
        </p:txBody>
      </p:sp>
    </p:spTree>
    <p:extLst>
      <p:ext uri="{BB962C8B-B14F-4D97-AF65-F5344CB8AC3E}">
        <p14:creationId xmlns:p14="http://schemas.microsoft.com/office/powerpoint/2010/main" val="382202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7</a:t>
            </a:fld>
            <a:endParaRPr lang="en-GB"/>
          </a:p>
        </p:txBody>
      </p:sp>
    </p:spTree>
    <p:extLst>
      <p:ext uri="{BB962C8B-B14F-4D97-AF65-F5344CB8AC3E}">
        <p14:creationId xmlns:p14="http://schemas.microsoft.com/office/powerpoint/2010/main" val="3030411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pupils the story of Tilly the tooth. They will have the chance to answer some questions to help Tilly stay healthy and strong.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44463381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3722559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26260663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564402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74683633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556FD8-5CAC-B54E-85C1-D4DEF05EB918}"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52105400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556FD8-5CAC-B54E-85C1-D4DEF05EB918}" type="datetimeFigureOut">
              <a:rPr lang="en-US" smtClean="0"/>
              <a:t>10/21/2019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99095259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556FD8-5CAC-B54E-85C1-D4DEF05EB918}" type="datetimeFigureOut">
              <a:rPr lang="en-US" smtClean="0"/>
              <a:t>10/21/2019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37933922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56FD8-5CAC-B54E-85C1-D4DEF05EB918}" type="datetimeFigureOut">
              <a:rPr lang="en-US" smtClean="0"/>
              <a:t>10/21/2019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46067459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95278369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059722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56FD8-5CAC-B54E-85C1-D4DEF05EB918}" type="datetimeFigureOut">
              <a:rPr lang="en-US" smtClean="0"/>
              <a:t>10/21/2019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CD616-C8FD-6F47-971E-728F0F3C1105}" type="slidenum">
              <a:rPr lang="en-US" smtClean="0"/>
              <a:t>‹#›</a:t>
            </a:fld>
            <a:endParaRPr lang="en-US"/>
          </a:p>
        </p:txBody>
      </p:sp>
    </p:spTree>
    <p:extLst>
      <p:ext uri="{BB962C8B-B14F-4D97-AF65-F5344CB8AC3E}">
        <p14:creationId xmlns:p14="http://schemas.microsoft.com/office/powerpoint/2010/main" val="3714996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5.jpg"/><Relationship Id="rId7"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33.em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www.nwph.net/dentalhealth/201617Survey5yearoldchildren/NDEP%20for%20England%20OH%20Survey%205yr%202017%20Report%20Gateway%20Approved%20v2.pdf" TargetMode="External"/><Relationship Id="rId4" Type="http://schemas.openxmlformats.org/officeDocument/2006/relationships/hyperlink" Target="https://www.gov.uk/government/publications/health-matters-child-dental-health/health-matters-child-dental-health" TargetMode="Externa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5.jpg"/><Relationship Id="rId7"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20.em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25.jpg"/><Relationship Id="rId7" Type="http://schemas.openxmlformats.org/officeDocument/2006/relationships/slide" Target="slide2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20.emf"/><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25.jpg"/><Relationship Id="rId7" Type="http://schemas.openxmlformats.org/officeDocument/2006/relationships/slide" Target="slide2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20.emf"/><Relationship Id="rId10" Type="http://schemas.openxmlformats.org/officeDocument/2006/relationships/slide" Target="slide28.xml"/><Relationship Id="rId4" Type="http://schemas.openxmlformats.org/officeDocument/2006/relationships/image" Target="../media/image32.png"/><Relationship Id="rId9"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slide" Target="slide26.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5.jpg"/><Relationship Id="rId7" Type="http://schemas.openxmlformats.org/officeDocument/2006/relationships/slide" Target="slide30.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20.em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25.jpg"/><Relationship Id="rId7" Type="http://schemas.openxmlformats.org/officeDocument/2006/relationships/slide" Target="slide33.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20.emf"/><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slide" Target="slide32.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5.jpg"/><Relationship Id="rId7" Type="http://schemas.openxmlformats.org/officeDocument/2006/relationships/slide" Target="slide37.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20.emf"/><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slide" Target="slide35.xml"/><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48.emf"/><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FCCBAA9-AE6D-9A41-9D7B-AC4E9059EB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CC7F36B6-932E-8F4E-AAA4-D32A191AC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1421413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8ABF15-4042-B744-8275-136199962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18891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FFADA1-38C1-804C-ADA5-06C4C977E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878716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7F615B-523A-AF4C-9248-E715D23D1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pic>
        <p:nvPicPr>
          <p:cNvPr id="5" name="Picture 4">
            <a:extLst>
              <a:ext uri="{FF2B5EF4-FFF2-40B4-BE49-F238E27FC236}">
                <a16:creationId xmlns:a16="http://schemas.microsoft.com/office/drawing/2014/main" xmlns="" id="{8013BEC7-078D-BD4B-944F-4B9586246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pic>
        <p:nvPicPr>
          <p:cNvPr id="6" name="Picture 5">
            <a:extLst>
              <a:ext uri="{FF2B5EF4-FFF2-40B4-BE49-F238E27FC236}">
                <a16:creationId xmlns:a16="http://schemas.microsoft.com/office/drawing/2014/main" xmlns="" id="{DE754781-AB40-BA4E-835A-9978B0EA9AEC}"/>
              </a:ext>
            </a:extLst>
          </p:cNvPr>
          <p:cNvPicPr>
            <a:picLocks noChangeAspect="1"/>
          </p:cNvPicPr>
          <p:nvPr/>
        </p:nvPicPr>
        <p:blipFill>
          <a:blip r:embed="rId5"/>
          <a:stretch>
            <a:fillRect/>
          </a:stretch>
        </p:blipFill>
        <p:spPr>
          <a:xfrm>
            <a:off x="3570361" y="4147918"/>
            <a:ext cx="8089900" cy="2247900"/>
          </a:xfrm>
          <a:prstGeom prst="rect">
            <a:avLst/>
          </a:prstGeom>
        </p:spPr>
      </p:pic>
      <p:pic>
        <p:nvPicPr>
          <p:cNvPr id="8" name="Picture 7">
            <a:extLst>
              <a:ext uri="{FF2B5EF4-FFF2-40B4-BE49-F238E27FC236}">
                <a16:creationId xmlns:a16="http://schemas.microsoft.com/office/drawing/2014/main" xmlns="" id="{02D9F627-860A-1F4A-A423-EC1C82E51E07}"/>
              </a:ext>
            </a:extLst>
          </p:cNvPr>
          <p:cNvPicPr>
            <a:picLocks noChangeAspect="1"/>
          </p:cNvPicPr>
          <p:nvPr/>
        </p:nvPicPr>
        <p:blipFill>
          <a:blip r:embed="rId6"/>
          <a:stretch>
            <a:fillRect/>
          </a:stretch>
        </p:blipFill>
        <p:spPr>
          <a:xfrm>
            <a:off x="0" y="-11430"/>
            <a:ext cx="12232640" cy="6880860"/>
          </a:xfrm>
          <a:prstGeom prst="rect">
            <a:avLst/>
          </a:prstGeom>
        </p:spPr>
      </p:pic>
    </p:spTree>
    <p:extLst>
      <p:ext uri="{BB962C8B-B14F-4D97-AF65-F5344CB8AC3E}">
        <p14:creationId xmlns:p14="http://schemas.microsoft.com/office/powerpoint/2010/main" val="14517623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EAECD0A-AB4C-3748-82D8-ACC0BAFEDD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4D9EFBA2-49B0-4741-BB11-4F3790408894}"/>
              </a:ext>
            </a:extLst>
          </p:cNvPr>
          <p:cNvPicPr>
            <a:picLocks noChangeAspect="1"/>
          </p:cNvPicPr>
          <p:nvPr/>
        </p:nvPicPr>
        <p:blipFill>
          <a:blip r:embed="rId4"/>
          <a:stretch>
            <a:fillRect/>
          </a:stretch>
        </p:blipFill>
        <p:spPr>
          <a:xfrm>
            <a:off x="7878144" y="407635"/>
            <a:ext cx="3474601" cy="1829621"/>
          </a:xfrm>
          <a:prstGeom prst="rect">
            <a:avLst/>
          </a:prstGeom>
        </p:spPr>
      </p:pic>
      <p:pic>
        <p:nvPicPr>
          <p:cNvPr id="9" name="Picture 8">
            <a:extLst>
              <a:ext uri="{FF2B5EF4-FFF2-40B4-BE49-F238E27FC236}">
                <a16:creationId xmlns:a16="http://schemas.microsoft.com/office/drawing/2014/main" xmlns="" id="{8EFAAE4C-7318-B745-A9AE-CF6AB31B303C}"/>
              </a:ext>
            </a:extLst>
          </p:cNvPr>
          <p:cNvPicPr>
            <a:picLocks noChangeAspect="1"/>
          </p:cNvPicPr>
          <p:nvPr/>
        </p:nvPicPr>
        <p:blipFill>
          <a:blip r:embed="rId5"/>
          <a:stretch>
            <a:fillRect/>
          </a:stretch>
        </p:blipFill>
        <p:spPr>
          <a:xfrm>
            <a:off x="294541" y="388044"/>
            <a:ext cx="4991100" cy="1765300"/>
          </a:xfrm>
          <a:prstGeom prst="rect">
            <a:avLst/>
          </a:prstGeom>
        </p:spPr>
      </p:pic>
      <p:pic>
        <p:nvPicPr>
          <p:cNvPr id="26" name="Picture 25">
            <a:extLst>
              <a:ext uri="{FF2B5EF4-FFF2-40B4-BE49-F238E27FC236}">
                <a16:creationId xmlns:a16="http://schemas.microsoft.com/office/drawing/2014/main" xmlns="" id="{667F1C17-A6E4-7243-ACDC-CA0C7A471428}"/>
              </a:ext>
            </a:extLst>
          </p:cNvPr>
          <p:cNvPicPr>
            <a:picLocks noChangeAspect="1"/>
          </p:cNvPicPr>
          <p:nvPr/>
        </p:nvPicPr>
        <p:blipFill>
          <a:blip r:embed="rId6"/>
          <a:stretch>
            <a:fillRect/>
          </a:stretch>
        </p:blipFill>
        <p:spPr>
          <a:xfrm>
            <a:off x="5009466" y="5538470"/>
            <a:ext cx="6731000" cy="901700"/>
          </a:xfrm>
          <a:prstGeom prst="rect">
            <a:avLst/>
          </a:prstGeom>
        </p:spPr>
      </p:pic>
      <p:pic>
        <p:nvPicPr>
          <p:cNvPr id="4" name="Picture 3">
            <a:extLst>
              <a:ext uri="{FF2B5EF4-FFF2-40B4-BE49-F238E27FC236}">
                <a16:creationId xmlns:a16="http://schemas.microsoft.com/office/drawing/2014/main" xmlns="" id="{7EB6238C-2C19-DE4E-B821-E6393A06AF75}"/>
              </a:ext>
            </a:extLst>
          </p:cNvPr>
          <p:cNvPicPr>
            <a:picLocks noChangeAspect="1"/>
          </p:cNvPicPr>
          <p:nvPr/>
        </p:nvPicPr>
        <p:blipFill>
          <a:blip r:embed="rId7"/>
          <a:stretch>
            <a:fillRect/>
          </a:stretch>
        </p:blipFill>
        <p:spPr>
          <a:xfrm>
            <a:off x="-6032" y="-11430"/>
            <a:ext cx="12232640" cy="6880860"/>
          </a:xfrm>
          <a:prstGeom prst="rect">
            <a:avLst/>
          </a:prstGeom>
        </p:spPr>
      </p:pic>
    </p:spTree>
    <p:extLst>
      <p:ext uri="{BB962C8B-B14F-4D97-AF65-F5344CB8AC3E}">
        <p14:creationId xmlns:p14="http://schemas.microsoft.com/office/powerpoint/2010/main" val="204810207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9A0FE99-7C48-2947-BD6B-9D5240726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B99687B9-A766-B549-A0B4-63D193721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62" y="125516"/>
            <a:ext cx="9666288" cy="7283023"/>
          </a:xfrm>
          <a:prstGeom prst="rect">
            <a:avLst/>
          </a:prstGeom>
        </p:spPr>
      </p:pic>
      <p:pic>
        <p:nvPicPr>
          <p:cNvPr id="7" name="Picture 6">
            <a:extLst>
              <a:ext uri="{FF2B5EF4-FFF2-40B4-BE49-F238E27FC236}">
                <a16:creationId xmlns:a16="http://schemas.microsoft.com/office/drawing/2014/main" xmlns="" id="{E247151F-AAD1-CD44-91A7-D246BCB5B24D}"/>
              </a:ext>
            </a:extLst>
          </p:cNvPr>
          <p:cNvPicPr>
            <a:picLocks noChangeAspect="1"/>
          </p:cNvPicPr>
          <p:nvPr/>
        </p:nvPicPr>
        <p:blipFill>
          <a:blip r:embed="rId5"/>
          <a:stretch>
            <a:fillRect/>
          </a:stretch>
        </p:blipFill>
        <p:spPr>
          <a:xfrm>
            <a:off x="7500937" y="2026920"/>
            <a:ext cx="4076700" cy="2552700"/>
          </a:xfrm>
          <a:prstGeom prst="rect">
            <a:avLst/>
          </a:prstGeom>
        </p:spPr>
      </p:pic>
      <p:pic>
        <p:nvPicPr>
          <p:cNvPr id="8" name="Picture 7">
            <a:extLst>
              <a:ext uri="{FF2B5EF4-FFF2-40B4-BE49-F238E27FC236}">
                <a16:creationId xmlns:a16="http://schemas.microsoft.com/office/drawing/2014/main" xmlns="" id="{57AF2676-A893-2146-BB57-3C22794A44A8}"/>
              </a:ext>
            </a:extLst>
          </p:cNvPr>
          <p:cNvPicPr>
            <a:picLocks noChangeAspect="1"/>
          </p:cNvPicPr>
          <p:nvPr/>
        </p:nvPicPr>
        <p:blipFill>
          <a:blip r:embed="rId6"/>
          <a:stretch>
            <a:fillRect/>
          </a:stretch>
        </p:blipFill>
        <p:spPr>
          <a:xfrm>
            <a:off x="393700" y="354434"/>
            <a:ext cx="11404600" cy="1016000"/>
          </a:xfrm>
          <a:prstGeom prst="rect">
            <a:avLst/>
          </a:prstGeom>
        </p:spPr>
      </p:pic>
      <p:pic>
        <p:nvPicPr>
          <p:cNvPr id="5" name="Picture 4">
            <a:extLst>
              <a:ext uri="{FF2B5EF4-FFF2-40B4-BE49-F238E27FC236}">
                <a16:creationId xmlns:a16="http://schemas.microsoft.com/office/drawing/2014/main" xmlns="" id="{A7B317CF-37B4-6B4D-BA4A-63FC68B1D2F0}"/>
              </a:ext>
            </a:extLst>
          </p:cNvPr>
          <p:cNvPicPr>
            <a:picLocks noChangeAspect="1"/>
          </p:cNvPicPr>
          <p:nvPr/>
        </p:nvPicPr>
        <p:blipFill>
          <a:blip r:embed="rId7"/>
          <a:stretch>
            <a:fillRect/>
          </a:stretch>
        </p:blipFill>
        <p:spPr>
          <a:xfrm>
            <a:off x="-40640" y="-42864"/>
            <a:ext cx="12232640" cy="6880860"/>
          </a:xfrm>
          <a:prstGeom prst="rect">
            <a:avLst/>
          </a:prstGeom>
        </p:spPr>
      </p:pic>
    </p:spTree>
    <p:extLst>
      <p:ext uri="{BB962C8B-B14F-4D97-AF65-F5344CB8AC3E}">
        <p14:creationId xmlns:p14="http://schemas.microsoft.com/office/powerpoint/2010/main" val="136982504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D5DFCBE-5185-E446-9F42-3DA90DD6F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757DDA9-0700-9842-BF38-A1DAC701DB26}"/>
              </a:ext>
            </a:extLst>
          </p:cNvPr>
          <p:cNvPicPr>
            <a:picLocks noChangeAspect="1"/>
          </p:cNvPicPr>
          <p:nvPr/>
        </p:nvPicPr>
        <p:blipFill>
          <a:blip r:embed="rId4"/>
          <a:stretch>
            <a:fillRect/>
          </a:stretch>
        </p:blipFill>
        <p:spPr>
          <a:xfrm>
            <a:off x="443230" y="4303542"/>
            <a:ext cx="6184900" cy="2133600"/>
          </a:xfrm>
          <a:prstGeom prst="rect">
            <a:avLst/>
          </a:prstGeom>
        </p:spPr>
      </p:pic>
    </p:spTree>
    <p:extLst>
      <p:ext uri="{BB962C8B-B14F-4D97-AF65-F5344CB8AC3E}">
        <p14:creationId xmlns:p14="http://schemas.microsoft.com/office/powerpoint/2010/main" val="16085578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E1CE67-A778-1846-9C7C-A27E380D2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2781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2E02497-B064-B54A-B238-61DC047FB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646417D7-BEE0-D64B-8C34-4943B7DE2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A2B712E3-9C7E-F843-81BB-7BBC058A1C4B}"/>
              </a:ext>
            </a:extLst>
          </p:cNvPr>
          <p:cNvPicPr>
            <a:picLocks noChangeAspect="1"/>
          </p:cNvPicPr>
          <p:nvPr/>
        </p:nvPicPr>
        <p:blipFill>
          <a:blip r:embed="rId5"/>
          <a:stretch>
            <a:fillRect/>
          </a:stretch>
        </p:blipFill>
        <p:spPr>
          <a:xfrm>
            <a:off x="2724150" y="1503509"/>
            <a:ext cx="6743700" cy="4368800"/>
          </a:xfrm>
          <a:prstGeom prst="rect">
            <a:avLst/>
          </a:prstGeom>
        </p:spPr>
      </p:pic>
      <p:pic>
        <p:nvPicPr>
          <p:cNvPr id="12" name="Picture 11">
            <a:extLst>
              <a:ext uri="{FF2B5EF4-FFF2-40B4-BE49-F238E27FC236}">
                <a16:creationId xmlns:a16="http://schemas.microsoft.com/office/drawing/2014/main" xmlns="" id="{6E457616-D355-4547-9D5F-CE4EBAEE4BA7}"/>
              </a:ext>
            </a:extLst>
          </p:cNvPr>
          <p:cNvPicPr>
            <a:picLocks noChangeAspect="1"/>
          </p:cNvPicPr>
          <p:nvPr/>
        </p:nvPicPr>
        <p:blipFill>
          <a:blip r:embed="rId6"/>
          <a:stretch>
            <a:fillRect/>
          </a:stretch>
        </p:blipFill>
        <p:spPr>
          <a:xfrm>
            <a:off x="0" y="-42864"/>
            <a:ext cx="12232640" cy="6880860"/>
          </a:xfrm>
          <a:prstGeom prst="rect">
            <a:avLst/>
          </a:prstGeom>
        </p:spPr>
      </p:pic>
      <p:sp>
        <p:nvSpPr>
          <p:cNvPr id="5" name="Action Button: Custom 4">
            <a:hlinkClick r:id="rId7" action="ppaction://hlinksldjump" highlightClick="1"/>
            <a:extLst>
              <a:ext uri="{FF2B5EF4-FFF2-40B4-BE49-F238E27FC236}">
                <a16:creationId xmlns:a16="http://schemas.microsoft.com/office/drawing/2014/main" xmlns="" id="{4202EF16-DC5F-2749-8772-7E29BE31A948}"/>
              </a:ext>
            </a:extLst>
          </p:cNvPr>
          <p:cNvSpPr/>
          <p:nvPr/>
        </p:nvSpPr>
        <p:spPr>
          <a:xfrm>
            <a:off x="3369527" y="5000293"/>
            <a:ext cx="3762784"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Custom 39">
            <a:hlinkClick r:id="rId7" action="ppaction://hlinksldjump" highlightClick="1"/>
            <a:extLst>
              <a:ext uri="{FF2B5EF4-FFF2-40B4-BE49-F238E27FC236}">
                <a16:creationId xmlns:a16="http://schemas.microsoft.com/office/drawing/2014/main" xmlns="" id="{740B9909-A192-E747-BC4B-A68D02D163F1}"/>
              </a:ext>
            </a:extLst>
          </p:cNvPr>
          <p:cNvSpPr/>
          <p:nvPr/>
        </p:nvSpPr>
        <p:spPr>
          <a:xfrm>
            <a:off x="3261182" y="2686706"/>
            <a:ext cx="5092473"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Custom 15">
            <a:hlinkClick r:id="rId8" action="ppaction://hlinksldjump" highlightClick="1"/>
            <a:extLst>
              <a:ext uri="{FF2B5EF4-FFF2-40B4-BE49-F238E27FC236}">
                <a16:creationId xmlns:a16="http://schemas.microsoft.com/office/drawing/2014/main" xmlns="" id="{6ED78FAC-3996-3442-A258-37205D7F87EF}"/>
              </a:ext>
            </a:extLst>
          </p:cNvPr>
          <p:cNvSpPr/>
          <p:nvPr/>
        </p:nvSpPr>
        <p:spPr>
          <a:xfrm>
            <a:off x="3352593" y="3906894"/>
            <a:ext cx="4735800"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0725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E8C5845-0FA0-264F-AC6A-649AD866C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6" name="Picture 15">
            <a:extLst>
              <a:ext uri="{FF2B5EF4-FFF2-40B4-BE49-F238E27FC236}">
                <a16:creationId xmlns:a16="http://schemas.microsoft.com/office/drawing/2014/main" xmlns="" id="{5E43F15C-AAB5-B14A-9C1A-CBB08F40AB43}"/>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7" name="Action Button: Custom 16">
            <a:hlinkClick r:id="rId5" action="ppaction://hlinksldjump" highlightClick="1"/>
            <a:extLst>
              <a:ext uri="{FF2B5EF4-FFF2-40B4-BE49-F238E27FC236}">
                <a16:creationId xmlns:a16="http://schemas.microsoft.com/office/drawing/2014/main" xmlns="" id="{FCDAB3F2-779D-8A43-ABD2-894056EAF609}"/>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28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99C4FA8-BB82-CE45-BD7A-B863F6EA4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488994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5E5393-72BB-344A-8892-229E2692E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Action Button: Custom 10">
            <a:hlinkClick r:id="rId4" highlightClick="1"/>
            <a:extLst>
              <a:ext uri="{FF2B5EF4-FFF2-40B4-BE49-F238E27FC236}">
                <a16:creationId xmlns:a16="http://schemas.microsoft.com/office/drawing/2014/main" xmlns="" id="{F7DECD7B-521E-774C-88AA-EF513EE07D7A}"/>
              </a:ext>
            </a:extLst>
          </p:cNvPr>
          <p:cNvSpPr/>
          <p:nvPr/>
        </p:nvSpPr>
        <p:spPr>
          <a:xfrm rot="21439903">
            <a:off x="7314378" y="5715018"/>
            <a:ext cx="2564606" cy="25041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5" highlightClick="1"/>
            <a:extLst>
              <a:ext uri="{FF2B5EF4-FFF2-40B4-BE49-F238E27FC236}">
                <a16:creationId xmlns:a16="http://schemas.microsoft.com/office/drawing/2014/main" xmlns="" id="{40806D7B-2588-2E42-84B6-8F1CE7FD1742}"/>
              </a:ext>
            </a:extLst>
          </p:cNvPr>
          <p:cNvSpPr/>
          <p:nvPr/>
        </p:nvSpPr>
        <p:spPr>
          <a:xfrm rot="21424297">
            <a:off x="7250906" y="5405427"/>
            <a:ext cx="3407569" cy="25003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3603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AD967A-2AAE-9A44-A0F1-027C09EBF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289221BD-96FC-7E4D-9E12-5C52DB59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73" y="22860"/>
            <a:ext cx="12192000" cy="6858000"/>
          </a:xfrm>
          <a:prstGeom prst="rect">
            <a:avLst/>
          </a:prstGeom>
        </p:spPr>
      </p:pic>
      <p:pic>
        <p:nvPicPr>
          <p:cNvPr id="10" name="Picture 9">
            <a:extLst>
              <a:ext uri="{FF2B5EF4-FFF2-40B4-BE49-F238E27FC236}">
                <a16:creationId xmlns:a16="http://schemas.microsoft.com/office/drawing/2014/main" xmlns="" id="{1D0C44B3-DEB9-D94F-92C8-86B972181239}"/>
              </a:ext>
            </a:extLst>
          </p:cNvPr>
          <p:cNvPicPr>
            <a:picLocks noChangeAspect="1"/>
          </p:cNvPicPr>
          <p:nvPr/>
        </p:nvPicPr>
        <p:blipFill>
          <a:blip r:embed="rId5"/>
          <a:stretch>
            <a:fillRect/>
          </a:stretch>
        </p:blipFill>
        <p:spPr>
          <a:xfrm>
            <a:off x="28571" y="-8572"/>
            <a:ext cx="12232640" cy="6880860"/>
          </a:xfrm>
          <a:prstGeom prst="rect">
            <a:avLst/>
          </a:prstGeom>
        </p:spPr>
      </p:pic>
      <p:pic>
        <p:nvPicPr>
          <p:cNvPr id="3" name="Picture 2">
            <a:extLst>
              <a:ext uri="{FF2B5EF4-FFF2-40B4-BE49-F238E27FC236}">
                <a16:creationId xmlns:a16="http://schemas.microsoft.com/office/drawing/2014/main" xmlns="" id="{0601FA45-31F4-104A-9DC4-FDA4A093671F}"/>
              </a:ext>
            </a:extLst>
          </p:cNvPr>
          <p:cNvPicPr>
            <a:picLocks noChangeAspect="1"/>
          </p:cNvPicPr>
          <p:nvPr/>
        </p:nvPicPr>
        <p:blipFill>
          <a:blip r:embed="rId6"/>
          <a:stretch>
            <a:fillRect/>
          </a:stretch>
        </p:blipFill>
        <p:spPr>
          <a:xfrm>
            <a:off x="2981326" y="1517797"/>
            <a:ext cx="6286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xmlns="" id="{33E2239D-5218-A545-B6DF-B5B8C02F140F}"/>
              </a:ext>
            </a:extLst>
          </p:cNvPr>
          <p:cNvSpPr/>
          <p:nvPr/>
        </p:nvSpPr>
        <p:spPr>
          <a:xfrm>
            <a:off x="3669496" y="5000293"/>
            <a:ext cx="3204655"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xmlns="" id="{A766807D-B50D-A344-B8EA-11CE09CA0217}"/>
              </a:ext>
            </a:extLst>
          </p:cNvPr>
          <p:cNvSpPr/>
          <p:nvPr/>
        </p:nvSpPr>
        <p:spPr>
          <a:xfrm>
            <a:off x="3669496" y="3906894"/>
            <a:ext cx="3651936"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ction Button: Custom 75">
            <a:hlinkClick r:id="rId8" action="ppaction://hlinksldjump" highlightClick="1"/>
            <a:extLst>
              <a:ext uri="{FF2B5EF4-FFF2-40B4-BE49-F238E27FC236}">
                <a16:creationId xmlns:a16="http://schemas.microsoft.com/office/drawing/2014/main" xmlns="" id="{4AE342BA-E154-A143-B12F-9443236165C3}"/>
              </a:ext>
            </a:extLst>
          </p:cNvPr>
          <p:cNvSpPr/>
          <p:nvPr/>
        </p:nvSpPr>
        <p:spPr>
          <a:xfrm>
            <a:off x="3669496" y="2721032"/>
            <a:ext cx="3455897"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0630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81FF11D-F7C5-B242-84FB-817038F8D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67C3669D-158F-D140-AE3A-E6743463622E}"/>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9" name="Action Button: Custom 18">
            <a:hlinkClick r:id="rId5" action="ppaction://hlinksldjump" highlightClick="1"/>
            <a:extLst>
              <a:ext uri="{FF2B5EF4-FFF2-40B4-BE49-F238E27FC236}">
                <a16:creationId xmlns:a16="http://schemas.microsoft.com/office/drawing/2014/main" xmlns="" id="{437E3C05-9ADD-0042-B687-AC4E036DB4FA}"/>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983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8501495-1AE3-EB41-861F-C294ADC97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40578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C723038-F44D-5E49-8773-1B24D3947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2781DC13-4B03-004A-9F93-74C32895A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pic>
        <p:nvPicPr>
          <p:cNvPr id="10" name="Picture 9">
            <a:extLst>
              <a:ext uri="{FF2B5EF4-FFF2-40B4-BE49-F238E27FC236}">
                <a16:creationId xmlns:a16="http://schemas.microsoft.com/office/drawing/2014/main" xmlns="" id="{732BBB43-CAEC-F54C-8A64-BD4697C4CC68}"/>
              </a:ext>
            </a:extLst>
          </p:cNvPr>
          <p:cNvPicPr>
            <a:picLocks noChangeAspect="1"/>
          </p:cNvPicPr>
          <p:nvPr/>
        </p:nvPicPr>
        <p:blipFill>
          <a:blip r:embed="rId5"/>
          <a:stretch>
            <a:fillRect/>
          </a:stretch>
        </p:blipFill>
        <p:spPr>
          <a:xfrm>
            <a:off x="0" y="-8572"/>
            <a:ext cx="12232640" cy="6880860"/>
          </a:xfrm>
          <a:prstGeom prst="rect">
            <a:avLst/>
          </a:prstGeom>
        </p:spPr>
      </p:pic>
      <p:pic>
        <p:nvPicPr>
          <p:cNvPr id="3" name="Picture 2">
            <a:extLst>
              <a:ext uri="{FF2B5EF4-FFF2-40B4-BE49-F238E27FC236}">
                <a16:creationId xmlns:a16="http://schemas.microsoft.com/office/drawing/2014/main" xmlns="" id="{A11EA54B-6CF1-5849-B20B-588284E597EB}"/>
              </a:ext>
            </a:extLst>
          </p:cNvPr>
          <p:cNvPicPr>
            <a:picLocks noChangeAspect="1"/>
          </p:cNvPicPr>
          <p:nvPr/>
        </p:nvPicPr>
        <p:blipFill>
          <a:blip r:embed="rId6"/>
          <a:stretch>
            <a:fillRect/>
          </a:stretch>
        </p:blipFill>
        <p:spPr>
          <a:xfrm>
            <a:off x="2852326" y="1549219"/>
            <a:ext cx="6286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xmlns="" id="{849E0DF1-FCE7-2F44-9162-6204BBE0352C}"/>
              </a:ext>
            </a:extLst>
          </p:cNvPr>
          <p:cNvSpPr/>
          <p:nvPr/>
        </p:nvSpPr>
        <p:spPr>
          <a:xfrm>
            <a:off x="3460834" y="2747946"/>
            <a:ext cx="5396593" cy="9330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xmlns="" id="{37A0511E-F855-1248-B6C6-B511D5F48DAA}"/>
              </a:ext>
            </a:extLst>
          </p:cNvPr>
          <p:cNvSpPr/>
          <p:nvPr/>
        </p:nvSpPr>
        <p:spPr>
          <a:xfrm>
            <a:off x="3460834" y="3922134"/>
            <a:ext cx="3690258"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Custom 49">
            <a:hlinkClick r:id="rId8" action="ppaction://hlinksldjump" highlightClick="1"/>
            <a:extLst>
              <a:ext uri="{FF2B5EF4-FFF2-40B4-BE49-F238E27FC236}">
                <a16:creationId xmlns:a16="http://schemas.microsoft.com/office/drawing/2014/main" xmlns="" id="{BE40E6DF-EA9F-A740-8357-A223F12FA1B6}"/>
              </a:ext>
            </a:extLst>
          </p:cNvPr>
          <p:cNvSpPr/>
          <p:nvPr/>
        </p:nvSpPr>
        <p:spPr>
          <a:xfrm>
            <a:off x="3460834" y="4967163"/>
            <a:ext cx="4678136"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24289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1D33B04-AA82-3744-99E6-A166D8B90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CDF32631-A6BB-0841-852A-47A02A9FE57A}"/>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9" name="Action Button: Custom 18">
            <a:hlinkClick r:id="rId5" action="ppaction://hlinksldjump" highlightClick="1"/>
            <a:extLst>
              <a:ext uri="{FF2B5EF4-FFF2-40B4-BE49-F238E27FC236}">
                <a16:creationId xmlns:a16="http://schemas.microsoft.com/office/drawing/2014/main" xmlns="" id="{A890AC69-B57E-094E-9239-A1CD0A355AAC}"/>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562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DE9EA33-EB81-1D40-A2C6-4532AFAC0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15143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B1A7A4B-1380-5740-9C87-EA8EDE3A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F3F9C4BE-5AE1-E042-88FB-F1534D4DFB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EC2182F5-A99E-8D42-A851-A3773D9D665F}"/>
              </a:ext>
            </a:extLst>
          </p:cNvPr>
          <p:cNvPicPr>
            <a:picLocks noChangeAspect="1"/>
          </p:cNvPicPr>
          <p:nvPr/>
        </p:nvPicPr>
        <p:blipFill>
          <a:blip r:embed="rId5"/>
          <a:stretch>
            <a:fillRect/>
          </a:stretch>
        </p:blipFill>
        <p:spPr>
          <a:xfrm>
            <a:off x="0" y="7720"/>
            <a:ext cx="12232640" cy="6880860"/>
          </a:xfrm>
          <a:prstGeom prst="rect">
            <a:avLst/>
          </a:prstGeom>
        </p:spPr>
      </p:pic>
      <p:sp>
        <p:nvSpPr>
          <p:cNvPr id="34" name="Action Button: Custom 33">
            <a:hlinkClick r:id="rId6" action="ppaction://hlinksldjump" highlightClick="1"/>
            <a:extLst>
              <a:ext uri="{FF2B5EF4-FFF2-40B4-BE49-F238E27FC236}">
                <a16:creationId xmlns:a16="http://schemas.microsoft.com/office/drawing/2014/main" xmlns="" id="{C173356A-6389-6646-A91E-0C218323FD4E}"/>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Custom 34">
            <a:hlinkClick r:id="rId7" action="ppaction://hlinksldjump" highlightClick="1"/>
            <a:extLst>
              <a:ext uri="{FF2B5EF4-FFF2-40B4-BE49-F238E27FC236}">
                <a16:creationId xmlns:a16="http://schemas.microsoft.com/office/drawing/2014/main" xmlns="" id="{18315D74-030B-F54E-A505-581CDDB29AFF}"/>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673A7DB9-4544-F34A-BBAE-D9CBE50AC1BA}"/>
              </a:ext>
            </a:extLst>
          </p:cNvPr>
          <p:cNvPicPr>
            <a:picLocks noChangeAspect="1"/>
          </p:cNvPicPr>
          <p:nvPr/>
        </p:nvPicPr>
        <p:blipFill>
          <a:blip r:embed="rId8"/>
          <a:stretch>
            <a:fillRect/>
          </a:stretch>
        </p:blipFill>
        <p:spPr>
          <a:xfrm>
            <a:off x="2843944" y="1539135"/>
            <a:ext cx="6108700" cy="4368800"/>
          </a:xfrm>
          <a:prstGeom prst="rect">
            <a:avLst/>
          </a:prstGeom>
        </p:spPr>
      </p:pic>
      <p:sp>
        <p:nvSpPr>
          <p:cNvPr id="2" name="Action Button: Custom 1">
            <a:hlinkClick r:id="rId9" action="ppaction://hlinksldjump" highlightClick="1"/>
            <a:extLst>
              <a:ext uri="{FF2B5EF4-FFF2-40B4-BE49-F238E27FC236}">
                <a16:creationId xmlns:a16="http://schemas.microsoft.com/office/drawing/2014/main" xmlns="" id="{5E5A8104-33B9-9E4B-A2D6-FDB5FF83DE84}"/>
              </a:ext>
            </a:extLst>
          </p:cNvPr>
          <p:cNvSpPr/>
          <p:nvPr/>
        </p:nvSpPr>
        <p:spPr>
          <a:xfrm>
            <a:off x="3540819" y="2732706"/>
            <a:ext cx="541182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ction Button: Custom 54">
            <a:hlinkClick r:id="rId9" action="ppaction://hlinksldjump" highlightClick="1"/>
            <a:extLst>
              <a:ext uri="{FF2B5EF4-FFF2-40B4-BE49-F238E27FC236}">
                <a16:creationId xmlns:a16="http://schemas.microsoft.com/office/drawing/2014/main" xmlns="" id="{5D735A0D-C73B-3C4A-83CF-BD5F1B48C366}"/>
              </a:ext>
            </a:extLst>
          </p:cNvPr>
          <p:cNvSpPr/>
          <p:nvPr/>
        </p:nvSpPr>
        <p:spPr>
          <a:xfrm>
            <a:off x="3540819" y="3898118"/>
            <a:ext cx="255601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10" action="ppaction://hlinksldjump" highlightClick="1"/>
            <a:extLst>
              <a:ext uri="{FF2B5EF4-FFF2-40B4-BE49-F238E27FC236}">
                <a16:creationId xmlns:a16="http://schemas.microsoft.com/office/drawing/2014/main" xmlns="" id="{CFD28A60-2F04-1E4C-9D36-26C9E6ACF9FC}"/>
              </a:ext>
            </a:extLst>
          </p:cNvPr>
          <p:cNvSpPr/>
          <p:nvPr/>
        </p:nvSpPr>
        <p:spPr>
          <a:xfrm>
            <a:off x="3496524" y="5000293"/>
            <a:ext cx="511983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5404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48B134B-BE4D-094A-973F-1E94961D4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6C90453D-B122-8C4E-A145-72C5886C096E}"/>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9" name="Action Button: Custom 18">
            <a:hlinkClick r:id="rId5" action="ppaction://hlinksldjump" highlightClick="1"/>
            <a:extLst>
              <a:ext uri="{FF2B5EF4-FFF2-40B4-BE49-F238E27FC236}">
                <a16:creationId xmlns:a16="http://schemas.microsoft.com/office/drawing/2014/main" xmlns="" id="{C677AEF6-1097-4A48-BDC2-383940990B0E}"/>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311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962F38A-5D9A-5A4A-9C3B-C308A50DB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24574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4701EB6-B9F0-5B49-BC68-60C17EF9D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4BBFFA2B-AA51-634D-8473-EFBE322DD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BF15A978-B403-CD4A-9D66-F7F024CAD49D}"/>
              </a:ext>
            </a:extLst>
          </p:cNvPr>
          <p:cNvPicPr>
            <a:picLocks noChangeAspect="1"/>
          </p:cNvPicPr>
          <p:nvPr/>
        </p:nvPicPr>
        <p:blipFill>
          <a:blip r:embed="rId5"/>
          <a:stretch>
            <a:fillRect/>
          </a:stretch>
        </p:blipFill>
        <p:spPr>
          <a:xfrm>
            <a:off x="0" y="7720"/>
            <a:ext cx="12232640" cy="6880860"/>
          </a:xfrm>
          <a:prstGeom prst="rect">
            <a:avLst/>
          </a:prstGeom>
        </p:spPr>
      </p:pic>
      <p:pic>
        <p:nvPicPr>
          <p:cNvPr id="3" name="Picture 2">
            <a:extLst>
              <a:ext uri="{FF2B5EF4-FFF2-40B4-BE49-F238E27FC236}">
                <a16:creationId xmlns:a16="http://schemas.microsoft.com/office/drawing/2014/main" xmlns="" id="{71C787E4-CCD3-0248-BC71-127FAE9F2E1D}"/>
              </a:ext>
            </a:extLst>
          </p:cNvPr>
          <p:cNvPicPr>
            <a:picLocks noChangeAspect="1"/>
          </p:cNvPicPr>
          <p:nvPr/>
        </p:nvPicPr>
        <p:blipFill>
          <a:blip r:embed="rId6"/>
          <a:stretch>
            <a:fillRect/>
          </a:stretch>
        </p:blipFill>
        <p:spPr>
          <a:xfrm>
            <a:off x="3316246" y="1517451"/>
            <a:ext cx="51054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xmlns="" id="{A4AECB39-4E91-8640-84F8-C994F97D70BC}"/>
              </a:ext>
            </a:extLst>
          </p:cNvPr>
          <p:cNvSpPr/>
          <p:nvPr/>
        </p:nvSpPr>
        <p:spPr>
          <a:xfrm>
            <a:off x="3957276" y="2732706"/>
            <a:ext cx="3338427"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7" action="ppaction://hlinksldjump" highlightClick="1"/>
            <a:extLst>
              <a:ext uri="{FF2B5EF4-FFF2-40B4-BE49-F238E27FC236}">
                <a16:creationId xmlns:a16="http://schemas.microsoft.com/office/drawing/2014/main" xmlns="" id="{ABE46B86-1133-7D48-A289-E72439E57D02}"/>
              </a:ext>
            </a:extLst>
          </p:cNvPr>
          <p:cNvSpPr/>
          <p:nvPr/>
        </p:nvSpPr>
        <p:spPr>
          <a:xfrm>
            <a:off x="3913989" y="5014251"/>
            <a:ext cx="4358611"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xmlns="" id="{BFAC8280-D564-E145-874C-E1C3784CC79C}"/>
              </a:ext>
            </a:extLst>
          </p:cNvPr>
          <p:cNvSpPr/>
          <p:nvPr/>
        </p:nvSpPr>
        <p:spPr>
          <a:xfrm>
            <a:off x="3957276" y="3906894"/>
            <a:ext cx="2868163"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6542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F3DC211-5B36-F54A-9E81-C5E616EDF9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87909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ction Button: Custom 14">
            <a:hlinkClick r:id="rId3" action="ppaction://hlinksldjump" highlightClick="1"/>
            <a:extLst>
              <a:ext uri="{FF2B5EF4-FFF2-40B4-BE49-F238E27FC236}">
                <a16:creationId xmlns:a16="http://schemas.microsoft.com/office/drawing/2014/main" xmlns="" id="{4E179C2E-D87A-614C-A056-9410E1EB9BBD}"/>
              </a:ext>
            </a:extLst>
          </p:cNvPr>
          <p:cNvSpPr/>
          <p:nvPr/>
        </p:nvSpPr>
        <p:spPr>
          <a:xfrm>
            <a:off x="8876081"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CB0DFACD-5189-EB46-952D-768119BF4A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8E0C9F4D-EF95-1E43-AD5B-7048D57790CA}"/>
              </a:ext>
            </a:extLst>
          </p:cNvPr>
          <p:cNvPicPr>
            <a:picLocks noChangeAspect="1"/>
          </p:cNvPicPr>
          <p:nvPr/>
        </p:nvPicPr>
        <p:blipFill>
          <a:blip r:embed="rId5"/>
          <a:stretch>
            <a:fillRect/>
          </a:stretch>
        </p:blipFill>
        <p:spPr>
          <a:xfrm>
            <a:off x="7007524" y="4148112"/>
            <a:ext cx="2960933" cy="2243131"/>
          </a:xfrm>
          <a:prstGeom prst="rect">
            <a:avLst/>
          </a:prstGeom>
        </p:spPr>
      </p:pic>
      <p:sp>
        <p:nvSpPr>
          <p:cNvPr id="19" name="Action Button: Custom 18">
            <a:hlinkClick r:id="rId3" action="ppaction://hlinksldjump" highlightClick="1"/>
            <a:extLst>
              <a:ext uri="{FF2B5EF4-FFF2-40B4-BE49-F238E27FC236}">
                <a16:creationId xmlns:a16="http://schemas.microsoft.com/office/drawing/2014/main" xmlns="" id="{3C5E29F3-1655-9349-880C-F42D91337AC5}"/>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338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18FCE69-16D8-3048-BF45-EB832CAB1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573587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C216D46-2425-8142-9041-85B0BD245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82967D56-E326-BB44-9D0C-00E166A61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60F30094-9CFF-8646-BC94-4AB675E74DE0}"/>
              </a:ext>
            </a:extLst>
          </p:cNvPr>
          <p:cNvPicPr>
            <a:picLocks noChangeAspect="1"/>
          </p:cNvPicPr>
          <p:nvPr/>
        </p:nvPicPr>
        <p:blipFill>
          <a:blip r:embed="rId5"/>
          <a:stretch>
            <a:fillRect/>
          </a:stretch>
        </p:blipFill>
        <p:spPr>
          <a:xfrm>
            <a:off x="0" y="-20856"/>
            <a:ext cx="12232640" cy="6880860"/>
          </a:xfrm>
          <a:prstGeom prst="rect">
            <a:avLst/>
          </a:prstGeom>
        </p:spPr>
      </p:pic>
      <p:pic>
        <p:nvPicPr>
          <p:cNvPr id="3" name="Picture 2">
            <a:extLst>
              <a:ext uri="{FF2B5EF4-FFF2-40B4-BE49-F238E27FC236}">
                <a16:creationId xmlns:a16="http://schemas.microsoft.com/office/drawing/2014/main" xmlns="" id="{E5BC07E3-9939-7C49-B532-12DB76E29C28}"/>
              </a:ext>
            </a:extLst>
          </p:cNvPr>
          <p:cNvPicPr>
            <a:picLocks noChangeAspect="1"/>
          </p:cNvPicPr>
          <p:nvPr/>
        </p:nvPicPr>
        <p:blipFill>
          <a:blip r:embed="rId6"/>
          <a:stretch>
            <a:fillRect/>
          </a:stretch>
        </p:blipFill>
        <p:spPr>
          <a:xfrm>
            <a:off x="3003550" y="1532085"/>
            <a:ext cx="6413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xmlns="" id="{BEA7B68D-79B1-5143-93B6-827160938F50}"/>
              </a:ext>
            </a:extLst>
          </p:cNvPr>
          <p:cNvSpPr/>
          <p:nvPr/>
        </p:nvSpPr>
        <p:spPr>
          <a:xfrm>
            <a:off x="3661099" y="3878382"/>
            <a:ext cx="192987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Custom 35">
            <a:hlinkClick r:id="rId7" action="ppaction://hlinksldjump" highlightClick="1"/>
            <a:extLst>
              <a:ext uri="{FF2B5EF4-FFF2-40B4-BE49-F238E27FC236}">
                <a16:creationId xmlns:a16="http://schemas.microsoft.com/office/drawing/2014/main" xmlns="" id="{6018AE3B-5E96-3C43-9ADB-F5EE7F97B6E6}"/>
              </a:ext>
            </a:extLst>
          </p:cNvPr>
          <p:cNvSpPr/>
          <p:nvPr/>
        </p:nvSpPr>
        <p:spPr>
          <a:xfrm>
            <a:off x="3661099" y="2724140"/>
            <a:ext cx="3117292"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xmlns="" id="{D5C2BD8D-206C-8948-AA08-BC7BE05D6C0A}"/>
              </a:ext>
            </a:extLst>
          </p:cNvPr>
          <p:cNvSpPr/>
          <p:nvPr/>
        </p:nvSpPr>
        <p:spPr>
          <a:xfrm>
            <a:off x="3545256" y="5000293"/>
            <a:ext cx="4027091"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73509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A236B21-7D7B-0C4E-BB40-D657EE31B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568DB516-8701-2944-BC4D-39B5C4F0D864}"/>
              </a:ext>
            </a:extLst>
          </p:cNvPr>
          <p:cNvPicPr>
            <a:picLocks noChangeAspect="1"/>
          </p:cNvPicPr>
          <p:nvPr/>
        </p:nvPicPr>
        <p:blipFill>
          <a:blip r:embed="rId4"/>
          <a:stretch>
            <a:fillRect/>
          </a:stretch>
        </p:blipFill>
        <p:spPr>
          <a:xfrm>
            <a:off x="7007524" y="4049638"/>
            <a:ext cx="2960933" cy="2243131"/>
          </a:xfrm>
          <a:prstGeom prst="rect">
            <a:avLst/>
          </a:prstGeom>
        </p:spPr>
      </p:pic>
      <p:sp>
        <p:nvSpPr>
          <p:cNvPr id="15" name="Action Button: Custom 14">
            <a:hlinkClick r:id="rId5" action="ppaction://hlinksldjump" highlightClick="1"/>
            <a:extLst>
              <a:ext uri="{FF2B5EF4-FFF2-40B4-BE49-F238E27FC236}">
                <a16:creationId xmlns:a16="http://schemas.microsoft.com/office/drawing/2014/main" xmlns="" id="{C5330803-7A21-DF4B-9F2F-1E3DC55D6D3C}"/>
              </a:ext>
            </a:extLst>
          </p:cNvPr>
          <p:cNvSpPr/>
          <p:nvPr/>
        </p:nvSpPr>
        <p:spPr>
          <a:xfrm>
            <a:off x="7007524" y="3903900"/>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11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E6DCD78-FC37-3946-9346-612CF58F1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280634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6FC41C5-2F3F-E048-A601-123E486A0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AA10E229-F07A-3645-B387-E6B2FFA41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E7F03DF5-3876-1647-9653-C30F2E3FB49B}"/>
              </a:ext>
            </a:extLst>
          </p:cNvPr>
          <p:cNvPicPr>
            <a:picLocks noChangeAspect="1"/>
          </p:cNvPicPr>
          <p:nvPr/>
        </p:nvPicPr>
        <p:blipFill>
          <a:blip r:embed="rId5"/>
          <a:stretch>
            <a:fillRect/>
          </a:stretch>
        </p:blipFill>
        <p:spPr>
          <a:xfrm>
            <a:off x="0" y="-20856"/>
            <a:ext cx="12232640" cy="6880860"/>
          </a:xfrm>
          <a:prstGeom prst="rect">
            <a:avLst/>
          </a:prstGeom>
        </p:spPr>
      </p:pic>
      <p:pic>
        <p:nvPicPr>
          <p:cNvPr id="3" name="Picture 2">
            <a:extLst>
              <a:ext uri="{FF2B5EF4-FFF2-40B4-BE49-F238E27FC236}">
                <a16:creationId xmlns:a16="http://schemas.microsoft.com/office/drawing/2014/main" xmlns="" id="{B33ED598-0FBA-3A4F-8E17-D65EE0246D09}"/>
              </a:ext>
            </a:extLst>
          </p:cNvPr>
          <p:cNvPicPr>
            <a:picLocks noChangeAspect="1"/>
          </p:cNvPicPr>
          <p:nvPr/>
        </p:nvPicPr>
        <p:blipFill>
          <a:blip r:embed="rId6"/>
          <a:stretch>
            <a:fillRect/>
          </a:stretch>
        </p:blipFill>
        <p:spPr>
          <a:xfrm>
            <a:off x="2098416" y="1420306"/>
            <a:ext cx="7937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xmlns="" id="{A4E647EF-CA6A-1D4C-90D2-CEF41D06D13F}"/>
              </a:ext>
            </a:extLst>
          </p:cNvPr>
          <p:cNvSpPr/>
          <p:nvPr/>
        </p:nvSpPr>
        <p:spPr>
          <a:xfrm>
            <a:off x="2816035" y="2732706"/>
            <a:ext cx="2569997"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xmlns="" id="{D1BB6185-1D82-D34E-9AF5-FED4CE8CC409}"/>
              </a:ext>
            </a:extLst>
          </p:cNvPr>
          <p:cNvSpPr/>
          <p:nvPr/>
        </p:nvSpPr>
        <p:spPr>
          <a:xfrm>
            <a:off x="2816035" y="3906894"/>
            <a:ext cx="4443632"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xmlns="" id="{659F59AD-EDE7-C747-AE0A-9A68D888111F}"/>
              </a:ext>
            </a:extLst>
          </p:cNvPr>
          <p:cNvSpPr/>
          <p:nvPr/>
        </p:nvSpPr>
        <p:spPr>
          <a:xfrm>
            <a:off x="2816035" y="4973694"/>
            <a:ext cx="3251131"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59686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E16AA47-D2EC-334F-994D-7352F61B7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2BB6A96E-01F1-B247-81D1-F7B2647547E6}"/>
              </a:ext>
            </a:extLst>
          </p:cNvPr>
          <p:cNvPicPr>
            <a:picLocks noChangeAspect="1"/>
          </p:cNvPicPr>
          <p:nvPr/>
        </p:nvPicPr>
        <p:blipFill>
          <a:blip r:embed="rId4"/>
          <a:stretch>
            <a:fillRect/>
          </a:stretch>
        </p:blipFill>
        <p:spPr>
          <a:xfrm>
            <a:off x="7007524" y="3986096"/>
            <a:ext cx="2960933" cy="2243131"/>
          </a:xfrm>
          <a:prstGeom prst="rect">
            <a:avLst/>
          </a:prstGeom>
        </p:spPr>
      </p:pic>
      <p:sp>
        <p:nvSpPr>
          <p:cNvPr id="15" name="Action Button: Custom 14">
            <a:hlinkClick r:id="rId5" action="ppaction://hlinksldjump" highlightClick="1"/>
            <a:extLst>
              <a:ext uri="{FF2B5EF4-FFF2-40B4-BE49-F238E27FC236}">
                <a16:creationId xmlns:a16="http://schemas.microsoft.com/office/drawing/2014/main" xmlns="" id="{F1AB56C5-96A8-AF4D-A109-971CCE498198}"/>
              </a:ext>
            </a:extLst>
          </p:cNvPr>
          <p:cNvSpPr/>
          <p:nvPr/>
        </p:nvSpPr>
        <p:spPr>
          <a:xfrm>
            <a:off x="7007524" y="3913226"/>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5488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A10D891-0769-5C4A-805A-943BE4E3F8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097143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DF8B0858-C97A-D849-918E-A50F1C812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xmlns="" id="{6EEE63EA-E2C4-6C4B-8736-8AD1565D179B}"/>
              </a:ext>
            </a:extLst>
          </p:cNvPr>
          <p:cNvSpPr/>
          <p:nvPr/>
        </p:nvSpPr>
        <p:spPr>
          <a:xfrm rot="1992869">
            <a:off x="9699866" y="-528813"/>
            <a:ext cx="161871" cy="79186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xmlns="" id="{130ED59A-55E7-D342-ACEC-D840E90E4279}"/>
              </a:ext>
            </a:extLst>
          </p:cNvPr>
          <p:cNvPicPr>
            <a:picLocks noChangeAspect="1"/>
          </p:cNvPicPr>
          <p:nvPr/>
        </p:nvPicPr>
        <p:blipFill>
          <a:blip r:embed="rId4"/>
          <a:stretch>
            <a:fillRect/>
          </a:stretch>
        </p:blipFill>
        <p:spPr>
          <a:xfrm>
            <a:off x="381238" y="366150"/>
            <a:ext cx="6781800" cy="1117600"/>
          </a:xfrm>
          <a:prstGeom prst="rect">
            <a:avLst/>
          </a:prstGeom>
        </p:spPr>
      </p:pic>
      <p:pic>
        <p:nvPicPr>
          <p:cNvPr id="6" name="Picture 5">
            <a:extLst>
              <a:ext uri="{FF2B5EF4-FFF2-40B4-BE49-F238E27FC236}">
                <a16:creationId xmlns:a16="http://schemas.microsoft.com/office/drawing/2014/main" xmlns="" id="{4AC863A4-50EA-114F-8305-D65D059D0152}"/>
              </a:ext>
            </a:extLst>
          </p:cNvPr>
          <p:cNvPicPr>
            <a:picLocks noChangeAspect="1"/>
          </p:cNvPicPr>
          <p:nvPr/>
        </p:nvPicPr>
        <p:blipFill>
          <a:blip r:embed="rId5"/>
          <a:stretch>
            <a:fillRect/>
          </a:stretch>
        </p:blipFill>
        <p:spPr>
          <a:xfrm>
            <a:off x="5813866" y="5403948"/>
            <a:ext cx="5994400" cy="1054100"/>
          </a:xfrm>
          <a:prstGeom prst="rect">
            <a:avLst/>
          </a:prstGeom>
        </p:spPr>
      </p:pic>
    </p:spTree>
    <p:extLst>
      <p:ext uri="{BB962C8B-B14F-4D97-AF65-F5344CB8AC3E}">
        <p14:creationId xmlns:p14="http://schemas.microsoft.com/office/powerpoint/2010/main" val="192396645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B244E6-8CAC-A84D-8673-C6F233E57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38A50952-9B36-5B4C-9A02-C10528E41E94}"/>
              </a:ext>
            </a:extLst>
          </p:cNvPr>
          <p:cNvPicPr>
            <a:picLocks noChangeAspect="1"/>
          </p:cNvPicPr>
          <p:nvPr/>
        </p:nvPicPr>
        <p:blipFill>
          <a:blip r:embed="rId4"/>
          <a:stretch>
            <a:fillRect/>
          </a:stretch>
        </p:blipFill>
        <p:spPr>
          <a:xfrm>
            <a:off x="327439" y="305353"/>
            <a:ext cx="5308600" cy="1397000"/>
          </a:xfrm>
          <a:prstGeom prst="rect">
            <a:avLst/>
          </a:prstGeom>
        </p:spPr>
      </p:pic>
      <p:pic>
        <p:nvPicPr>
          <p:cNvPr id="14" name="Picture 13">
            <a:extLst>
              <a:ext uri="{FF2B5EF4-FFF2-40B4-BE49-F238E27FC236}">
                <a16:creationId xmlns:a16="http://schemas.microsoft.com/office/drawing/2014/main" xmlns="" id="{7D1305EA-2DF9-274E-8D59-1CD304499363}"/>
              </a:ext>
            </a:extLst>
          </p:cNvPr>
          <p:cNvPicPr>
            <a:picLocks noChangeAspect="1"/>
          </p:cNvPicPr>
          <p:nvPr/>
        </p:nvPicPr>
        <p:blipFill>
          <a:blip r:embed="rId5"/>
          <a:stretch>
            <a:fillRect/>
          </a:stretch>
        </p:blipFill>
        <p:spPr>
          <a:xfrm>
            <a:off x="8279296" y="3972891"/>
            <a:ext cx="3505200" cy="1854200"/>
          </a:xfrm>
          <a:prstGeom prst="rect">
            <a:avLst/>
          </a:prstGeom>
        </p:spPr>
      </p:pic>
      <p:pic>
        <p:nvPicPr>
          <p:cNvPr id="15" name="Picture 14">
            <a:extLst>
              <a:ext uri="{FF2B5EF4-FFF2-40B4-BE49-F238E27FC236}">
                <a16:creationId xmlns:a16="http://schemas.microsoft.com/office/drawing/2014/main" xmlns="" id="{230D7F02-4555-7045-A000-7ECA7762BC5D}"/>
              </a:ext>
            </a:extLst>
          </p:cNvPr>
          <p:cNvPicPr>
            <a:picLocks noChangeAspect="1"/>
          </p:cNvPicPr>
          <p:nvPr/>
        </p:nvPicPr>
        <p:blipFill>
          <a:blip r:embed="rId6"/>
          <a:stretch>
            <a:fillRect/>
          </a:stretch>
        </p:blipFill>
        <p:spPr>
          <a:xfrm>
            <a:off x="0" y="0"/>
            <a:ext cx="12232640" cy="6880860"/>
          </a:xfrm>
          <a:prstGeom prst="rect">
            <a:avLst/>
          </a:prstGeom>
        </p:spPr>
      </p:pic>
    </p:spTree>
    <p:extLst>
      <p:ext uri="{BB962C8B-B14F-4D97-AF65-F5344CB8AC3E}">
        <p14:creationId xmlns:p14="http://schemas.microsoft.com/office/powerpoint/2010/main" val="30551470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800568-5340-1541-9753-8FBCEB913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38218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88EEFD-CB64-4540-AB25-FCE39AB08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DC64F3-BFC8-394E-873B-475629F09222}"/>
              </a:ext>
            </a:extLst>
          </p:cNvPr>
          <p:cNvPicPr>
            <a:picLocks noChangeAspect="1"/>
          </p:cNvPicPr>
          <p:nvPr/>
        </p:nvPicPr>
        <p:blipFill>
          <a:blip r:embed="rId4"/>
          <a:stretch>
            <a:fillRect/>
          </a:stretch>
        </p:blipFill>
        <p:spPr>
          <a:xfrm>
            <a:off x="234950" y="5258904"/>
            <a:ext cx="11722100" cy="1270000"/>
          </a:xfrm>
          <a:prstGeom prst="rect">
            <a:avLst/>
          </a:prstGeom>
        </p:spPr>
      </p:pic>
      <p:pic>
        <p:nvPicPr>
          <p:cNvPr id="6" name="Picture 5">
            <a:extLst>
              <a:ext uri="{FF2B5EF4-FFF2-40B4-BE49-F238E27FC236}">
                <a16:creationId xmlns:a16="http://schemas.microsoft.com/office/drawing/2014/main" xmlns="" id="{6E86A293-AFAE-0F45-B2A4-6560628F3631}"/>
              </a:ext>
            </a:extLst>
          </p:cNvPr>
          <p:cNvPicPr>
            <a:picLocks noChangeAspect="1"/>
          </p:cNvPicPr>
          <p:nvPr/>
        </p:nvPicPr>
        <p:blipFill>
          <a:blip r:embed="rId5"/>
          <a:stretch>
            <a:fillRect/>
          </a:stretch>
        </p:blipFill>
        <p:spPr>
          <a:xfrm>
            <a:off x="274706" y="347318"/>
            <a:ext cx="10439400" cy="889000"/>
          </a:xfrm>
          <a:prstGeom prst="rect">
            <a:avLst/>
          </a:prstGeom>
        </p:spPr>
      </p:pic>
    </p:spTree>
    <p:extLst>
      <p:ext uri="{BB962C8B-B14F-4D97-AF65-F5344CB8AC3E}">
        <p14:creationId xmlns:p14="http://schemas.microsoft.com/office/powerpoint/2010/main" val="87458383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F73C2BC-2A77-8848-AAB4-C7FB988DC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380996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2A4E035-E352-F84B-9435-37CC7E536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928"/>
            <a:ext cx="12284765" cy="6910180"/>
          </a:xfrm>
          <a:prstGeom prst="rect">
            <a:avLst/>
          </a:prstGeom>
        </p:spPr>
      </p:pic>
    </p:spTree>
    <p:extLst>
      <p:ext uri="{BB962C8B-B14F-4D97-AF65-F5344CB8AC3E}">
        <p14:creationId xmlns:p14="http://schemas.microsoft.com/office/powerpoint/2010/main" val="375423506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127AC91-1853-D74F-A246-970FE09FFC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110"/>
            <a:ext cx="12191999" cy="6858000"/>
          </a:xfrm>
          <a:prstGeom prst="rect">
            <a:avLst/>
          </a:prstGeom>
        </p:spPr>
      </p:pic>
    </p:spTree>
    <p:extLst>
      <p:ext uri="{BB962C8B-B14F-4D97-AF65-F5344CB8AC3E}">
        <p14:creationId xmlns:p14="http://schemas.microsoft.com/office/powerpoint/2010/main" val="117169408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26609F8-0213-2D40-9E86-6D5471DF2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628301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4EA842-90BA-C94B-A01F-68256AD5C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8947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8A6823-33EA-3042-81BD-9F225984C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641431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BB2FF74-FF7F-5642-8CAF-A72B19B81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397520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088F955-7F74-834D-BA70-161932085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489EC4C6-CCFD-CA42-9A46-F3F4B467715F}"/>
              </a:ext>
            </a:extLst>
          </p:cNvPr>
          <p:cNvPicPr>
            <a:picLocks noChangeAspect="1"/>
          </p:cNvPicPr>
          <p:nvPr/>
        </p:nvPicPr>
        <p:blipFill>
          <a:blip r:embed="rId5"/>
          <a:stretch>
            <a:fillRect/>
          </a:stretch>
        </p:blipFill>
        <p:spPr>
          <a:xfrm>
            <a:off x="0" y="-468721"/>
            <a:ext cx="2032000" cy="254000"/>
          </a:xfrm>
          <a:prstGeom prst="rect">
            <a:avLst/>
          </a:prstGeom>
        </p:spPr>
      </p:pic>
      <p:pic>
        <p:nvPicPr>
          <p:cNvPr id="8" name="Picture 7">
            <a:extLst>
              <a:ext uri="{FF2B5EF4-FFF2-40B4-BE49-F238E27FC236}">
                <a16:creationId xmlns:a16="http://schemas.microsoft.com/office/drawing/2014/main" xmlns="" id="{E6E0210E-E2D9-9D4B-82C4-C0069E664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310052475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E9F1EC2-7303-BC49-B6E2-25D14EA8A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838A615E-26FE-6B4C-A0FE-15ED5B903CF4}"/>
              </a:ext>
            </a:extLst>
          </p:cNvPr>
          <p:cNvPicPr>
            <a:picLocks noChangeAspect="1"/>
          </p:cNvPicPr>
          <p:nvPr/>
        </p:nvPicPr>
        <p:blipFill>
          <a:blip r:embed="rId5"/>
          <a:stretch>
            <a:fillRect/>
          </a:stretch>
        </p:blipFill>
        <p:spPr>
          <a:xfrm>
            <a:off x="420761" y="454171"/>
            <a:ext cx="7073900" cy="1054100"/>
          </a:xfrm>
          <a:prstGeom prst="rect">
            <a:avLst/>
          </a:prstGeom>
        </p:spPr>
      </p:pic>
    </p:spTree>
    <p:extLst>
      <p:ext uri="{BB962C8B-B14F-4D97-AF65-F5344CB8AC3E}">
        <p14:creationId xmlns:p14="http://schemas.microsoft.com/office/powerpoint/2010/main" val="1998887796"/>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9222</TotalTime>
  <Words>521</Words>
  <Application>Microsoft Office PowerPoint</Application>
  <PresentationFormat>Custom</PresentationFormat>
  <Paragraphs>72</Paragraphs>
  <Slides>44</Slides>
  <Notes>37</Notes>
  <HiddenSlides>1</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Nietopski</dc:creator>
  <cp:lastModifiedBy>Archibald Sarah</cp:lastModifiedBy>
  <cp:revision>199</cp:revision>
  <cp:lastPrinted>2018-10-02T09:51:40Z</cp:lastPrinted>
  <dcterms:created xsi:type="dcterms:W3CDTF">2018-07-17T16:18:26Z</dcterms:created>
  <dcterms:modified xsi:type="dcterms:W3CDTF">2019-10-21T14:54:28Z</dcterms:modified>
</cp:coreProperties>
</file>