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CDF37B-6E44-494D-8068-DAD2E2D4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BAE37BC-3365-47A5-A33E-6FDBB303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68A4-389D-434E-A33B-0CFC210AE3C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CA4E7D-E888-45BD-AC72-21DBF067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12973A8-6BE3-4BAE-8129-C30AD973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04E2-A54D-4DED-9449-93C15277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4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C091A97-D6E9-4471-AF52-BCA025B6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084CBE-9CA7-4B31-B2AA-E45B32B9C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B5F430-67D9-410E-B70E-C038D4EA3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568A4-389D-434E-A33B-0CFC210AE3C9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F56F9E-1A46-40F8-9F98-696A2F70A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1B64EE-7381-4FA8-A2DB-8213BD040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04E2-A54D-4DED-9449-93C15277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35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2F3F985-D14E-4930-B549-0390A5DC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E6BC5CC-FDEA-4D0A-BB9A-7A8D39A84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6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7A971B0-CC51-478E-910D-22DE98A8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43B0339-6FB5-44A4-9241-E676E75C01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13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4E206B4-01A2-49CB-AB57-F8D1B23C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C230ACB-2F5E-46BE-B78D-AB46A4AD24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28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FEA00910-0137-4624-9017-44E26AF3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FD78C7-26C7-4634-906B-AE9F3A038B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E52F8EC-D2A6-4040-B384-2D23A895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B2F4130-9A12-4F99-814F-362ABAFC90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8D2F685-972A-4182-B318-91D68506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619903-21D9-40F4-B61D-932356AA0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2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BCE4438-B912-4BAE-B54F-CCB9E1E2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A8F84C-9C5E-4B4B-8A97-BFB593B927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107B2A9-33A7-45C6-8149-EE72F453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7E799B6-0704-4D19-8AF8-58BF00E5B1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73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240E1B-6A4C-4AB6-9829-7831638B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66D2E1-ECBF-424D-8F81-C9C73CA214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1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39E0140-2220-4395-87EF-F14AFF1F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B2879E-7AD4-4941-9300-16F3BF654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42E8FB0-6A7E-4668-AF72-6EFF4C1F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81F4D9-9845-45CA-B671-ADF152F944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3F68ACD-A281-4C9D-9145-83479CFF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2B7828-1D94-440A-BAB7-3254DBD2A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9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BC9D85B-8D65-4A94-AED8-4154C02A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6143EA-6149-4DF6-951B-69FFD736B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45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B4E4CEB-97ED-49E9-9CF3-7438151E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CE6002-F90E-41FE-8401-DD1E979CB2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77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1FE56D7-0F1B-41C6-99B6-D8915096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6067B4-2AC8-4351-8952-40E07501BE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7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E8ADD12-EEAE-4E3C-A949-00E395FE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DBCDCAF-D7A9-4C98-B6EA-3F97DADE65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20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6A49426-4745-44C7-A681-5977D823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E23628-66E2-4301-9499-D93368E5D0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4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A128E3F-21F7-4247-A09B-B50A5779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67B2A1-577B-4767-90AC-02D0315EE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27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91A56F8-4354-4E0D-ABF1-C07C23D07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4791D7-66BA-47ED-86A3-FF19B7F1E6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57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0EC40B2-C65B-4483-A7ED-1730B9AC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AFA20F-8295-47D7-A83D-A4B9DF74EB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88969E4-864A-4311-8D1C-76777B13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F3F235-4E0A-4AA7-A789-F3A2DFD3C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2545279-74DE-4B28-A986-50AED309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02CF06-4D10-4089-87A5-5964BFE81A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B58CA5E-FC2E-4D38-8D67-F5B54989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79D93A5-0FCC-4C4A-9E82-EA5044D60C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3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A28FCA5-7B4F-4F40-B39B-62A88C22E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50B587-A9C0-43D2-86B5-534E8038A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4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2915882D-A8A9-4A57-8A6F-081ED6AC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3EA3B5-F544-45BC-99EF-C81D6CAE99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2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9A71007-C484-4D33-9DA5-CEF0F501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163E4A4-51ED-41B7-9F8F-2945DF4AC3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4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8E1AF37D-0102-481C-95E2-42FAF19B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C25F13-C170-43A6-AAF0-C83FACB52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32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Arnold</dc:creator>
  <cp:lastModifiedBy>Archibald Sarah</cp:lastModifiedBy>
  <cp:revision>1</cp:revision>
  <dcterms:created xsi:type="dcterms:W3CDTF">2018-01-15T16:02:09Z</dcterms:created>
  <dcterms:modified xsi:type="dcterms:W3CDTF">2019-10-25T14:04:23Z</dcterms:modified>
</cp:coreProperties>
</file>