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72" r:id="rId3"/>
    <p:sldId id="266" r:id="rId4"/>
    <p:sldId id="273" r:id="rId5"/>
    <p:sldId id="261" r:id="rId6"/>
    <p:sldId id="289" r:id="rId7"/>
    <p:sldId id="256" r:id="rId8"/>
    <p:sldId id="260" r:id="rId9"/>
    <p:sldId id="274" r:id="rId10"/>
    <p:sldId id="271" r:id="rId11"/>
    <p:sldId id="275" r:id="rId12"/>
    <p:sldId id="276" r:id="rId13"/>
    <p:sldId id="277" r:id="rId14"/>
    <p:sldId id="296" r:id="rId15"/>
    <p:sldId id="294" r:id="rId16"/>
    <p:sldId id="293" r:id="rId17"/>
    <p:sldId id="297" r:id="rId18"/>
    <p:sldId id="300" r:id="rId19"/>
    <p:sldId id="301" r:id="rId20"/>
    <p:sldId id="298" r:id="rId21"/>
    <p:sldId id="302" r:id="rId22"/>
    <p:sldId id="303" r:id="rId23"/>
    <p:sldId id="299" r:id="rId24"/>
    <p:sldId id="304" r:id="rId25"/>
    <p:sldId id="305" r:id="rId26"/>
    <p:sldId id="295" r:id="rId27"/>
    <p:sldId id="282" r:id="rId28"/>
    <p:sldId id="290" r:id="rId29"/>
    <p:sldId id="291" r:id="rId30"/>
    <p:sldId id="280" r:id="rId31"/>
    <p:sldId id="283" r:id="rId32"/>
    <p:sldId id="306" r:id="rId33"/>
    <p:sldId id="284" r:id="rId34"/>
    <p:sldId id="285" r:id="rId35"/>
    <p:sldId id="257" r:id="rId36"/>
    <p:sldId id="286" r:id="rId37"/>
    <p:sldId id="287" r:id="rId38"/>
    <p:sldId id="288" r:id="rId39"/>
    <p:sldId id="268" r:id="rId40"/>
    <p:sldId id="27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h Brady" initials="HB" lastIdx="62" clrIdx="0"/>
  <p:cmAuthor id="2" name="Jenny Godson" initials="JG" lastIdx="12" clrIdx="1"/>
  <p:cmAuthor id="3" name="Susie Mcshane" initials="SMc" lastIdx="17" clrIdx="2"/>
  <p:cmAuthor id="4" name="Sarah Nietopski" initials="SN" lastIdx="56" clrIdx="3">
    <p:extLst/>
  </p:cmAuthor>
  <p:cmAuthor id="5" name="Joanna Povey" initials="JP" lastIdx="49" clrIdx="4">
    <p:extLst/>
  </p:cmAuthor>
  <p:cmAuthor id="6" name="Scott Duncan-Brown" initials="SD" lastIdx="2"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81" autoAdjust="0"/>
    <p:restoredTop sz="69197" autoAdjust="0"/>
  </p:normalViewPr>
  <p:slideViewPr>
    <p:cSldViewPr snapToGrid="0">
      <p:cViewPr varScale="1">
        <p:scale>
          <a:sx n="80" d="100"/>
          <a:sy n="80" d="100"/>
        </p:scale>
        <p:origin x="-1506" y="-7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09T17:11:42.834" idx="58">
    <p:pos x="2992" y="279"/>
    <p:text>remove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B4C6C-0AF5-4814-AB31-F1DFC66911F8}" type="datetimeFigureOut">
              <a:rPr lang="en-GB" smtClean="0"/>
              <a:t>21/10/2019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D97B3-E40C-4EBE-A77E-110C31706F87}" type="slidenum">
              <a:rPr lang="en-GB" smtClean="0"/>
              <a:t>‹#›</a:t>
            </a:fld>
            <a:endParaRPr lang="en-GB"/>
          </a:p>
        </p:txBody>
      </p:sp>
    </p:spTree>
    <p:extLst>
      <p:ext uri="{BB962C8B-B14F-4D97-AF65-F5344CB8AC3E}">
        <p14:creationId xmlns:p14="http://schemas.microsoft.com/office/powerpoint/2010/main" val="2300613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note that this presentation includes quiz questions and the response slides (‘Oops, try again! or ‘That’s right!) will show when an answer is clicked on. The next ‘Background information for teachers’ slide is hidden and will not show in presentation mode. </a:t>
            </a:r>
          </a:p>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1</a:t>
            </a:fld>
            <a:endParaRPr lang="en-GB"/>
          </a:p>
        </p:txBody>
      </p:sp>
    </p:spTree>
    <p:extLst>
      <p:ext uri="{BB962C8B-B14F-4D97-AF65-F5344CB8AC3E}">
        <p14:creationId xmlns:p14="http://schemas.microsoft.com/office/powerpoint/2010/main" val="3344124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pupils give their guesses, explain that she is c</a:t>
            </a:r>
            <a:r>
              <a:rPr lang="en-GB" dirty="0" err="1"/>
              <a:t>overed</a:t>
            </a:r>
            <a:r>
              <a:rPr lang="en-GB" dirty="0"/>
              <a:t> in a sticky build-up and is in pain, especially when chewing.</a:t>
            </a:r>
            <a:endParaRPr lang="en-US" dirty="0"/>
          </a:p>
          <a:p>
            <a:endParaRPr lang="en-US" dirty="0"/>
          </a:p>
          <a:p>
            <a:r>
              <a:rPr lang="en-US" dirty="0"/>
              <a:t>Then explain that it’s time to dig deeper and find out how you can help her.</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4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pupils to choose what they’d like to ask Tilly about first. </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973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Pupils should tell Tilly to eat and drink less sugar. The following slides will give more examples for them to test their knowledge.</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133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a:p>
            <a:r>
              <a:rPr lang="en-US" dirty="0"/>
              <a:t>Many breakfast cereals contain lots of sugar. The best choices for keeping teeth healthy are low-sugar foods like wheat biscuit cereal. </a:t>
            </a:r>
          </a:p>
          <a:p>
            <a:endParaRPr lang="en-US" dirty="0"/>
          </a:p>
          <a:p>
            <a:r>
              <a:rPr lang="en-US" dirty="0"/>
              <a:t>Ask pupils to choose which option in each group is the lowest in sugar, and best choice for a food or drink for Tilly. </a:t>
            </a:r>
          </a:p>
          <a:p>
            <a:endParaRPr lang="en-US" dirty="0"/>
          </a:p>
          <a:p>
            <a:r>
              <a:rPr lang="en-US" dirty="0"/>
              <a:t>Ask them to suggest other less sugary foods and drinks that they like. </a:t>
            </a:r>
          </a:p>
          <a:p>
            <a:endParaRPr lang="en-US" dirty="0"/>
          </a:p>
          <a:p>
            <a:r>
              <a:rPr lang="en-US" b="1" dirty="0"/>
              <a:t>High in sugar:</a:t>
            </a:r>
          </a:p>
          <a:p>
            <a:r>
              <a:rPr lang="en-US" dirty="0"/>
              <a:t>cake, biscuits, morning goods (croissants, pain au </a:t>
            </a:r>
            <a:r>
              <a:rPr lang="en-US" dirty="0" err="1"/>
              <a:t>chocolat</a:t>
            </a:r>
            <a:r>
              <a:rPr lang="en-US" dirty="0"/>
              <a:t>, etc.), spreads (including jams, chocolate spread, etc.), ice cream, </a:t>
            </a:r>
            <a:r>
              <a:rPr lang="en-US" dirty="0" err="1"/>
              <a:t>lollies</a:t>
            </a:r>
            <a:r>
              <a:rPr lang="en-US" dirty="0"/>
              <a:t>, confectionary, puddings.</a:t>
            </a:r>
          </a:p>
          <a:p>
            <a:endParaRPr lang="en-US" dirty="0"/>
          </a:p>
          <a:p>
            <a:r>
              <a:rPr lang="en-US" b="1" dirty="0"/>
              <a:t>Healthier choices:</a:t>
            </a:r>
          </a:p>
          <a:p>
            <a:r>
              <a:rPr lang="en-US" dirty="0"/>
              <a:t>fresh or tinned fruit salad</a:t>
            </a:r>
          </a:p>
          <a:p>
            <a:r>
              <a:rPr lang="en-US" dirty="0"/>
              <a:t>chopped veg and lower fat hummus</a:t>
            </a:r>
          </a:p>
          <a:p>
            <a:r>
              <a:rPr lang="en-US" dirty="0"/>
              <a:t>plain rice cakes</a:t>
            </a:r>
          </a:p>
          <a:p>
            <a:r>
              <a:rPr lang="en-US" dirty="0"/>
              <a:t>crackers</a:t>
            </a:r>
          </a:p>
          <a:p>
            <a:r>
              <a:rPr lang="en-US" dirty="0"/>
              <a:t>malt loaf</a:t>
            </a:r>
          </a:p>
          <a:p>
            <a:r>
              <a:rPr lang="en-US" dirty="0"/>
              <a:t>lower fat cheese</a:t>
            </a:r>
          </a:p>
          <a:p>
            <a:r>
              <a:rPr lang="en-US" dirty="0"/>
              <a:t>a small low-fat, lower sugar yoghurt</a:t>
            </a:r>
          </a:p>
          <a:p>
            <a:r>
              <a:rPr lang="en-US" dirty="0"/>
              <a:t>sugar free jelly</a:t>
            </a:r>
          </a:p>
          <a:p>
            <a:r>
              <a:rPr lang="en-US" dirty="0"/>
              <a:t>crumpet</a:t>
            </a:r>
          </a:p>
          <a:p>
            <a:r>
              <a:rPr lang="en-US" dirty="0"/>
              <a:t>bread or toast</a:t>
            </a:r>
          </a:p>
          <a:p>
            <a:r>
              <a:rPr lang="en-US" dirty="0"/>
              <a:t>water and lower fat milks.</a:t>
            </a:r>
          </a:p>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13</a:t>
            </a:fld>
            <a:endParaRPr lang="en-US"/>
          </a:p>
        </p:txBody>
      </p:sp>
    </p:spTree>
    <p:extLst>
      <p:ext uri="{BB962C8B-B14F-4D97-AF65-F5344CB8AC3E}">
        <p14:creationId xmlns:p14="http://schemas.microsoft.com/office/powerpoint/2010/main" val="2049633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14</a:t>
            </a:fld>
            <a:endParaRPr lang="en-US"/>
          </a:p>
        </p:txBody>
      </p:sp>
    </p:spTree>
    <p:extLst>
      <p:ext uri="{BB962C8B-B14F-4D97-AF65-F5344CB8AC3E}">
        <p14:creationId xmlns:p14="http://schemas.microsoft.com/office/powerpoint/2010/main" val="1778285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Fruit and veg are always a great choice for a snack!</a:t>
            </a:r>
          </a:p>
        </p:txBody>
      </p:sp>
      <p:sp>
        <p:nvSpPr>
          <p:cNvPr id="4" name="Slide Number Placeholder 3"/>
          <p:cNvSpPr>
            <a:spLocks noGrp="1"/>
          </p:cNvSpPr>
          <p:nvPr>
            <p:ph type="sldNum" sz="quarter" idx="5"/>
          </p:nvPr>
        </p:nvSpPr>
        <p:spPr/>
        <p:txBody>
          <a:bodyPr/>
          <a:lstStyle/>
          <a:p>
            <a:fld id="{07B647AB-08BB-4A4F-9869-36A30E21F585}" type="slidenum">
              <a:rPr lang="en-US" smtClean="0"/>
              <a:t>16</a:t>
            </a:fld>
            <a:endParaRPr lang="en-US"/>
          </a:p>
        </p:txBody>
      </p:sp>
    </p:spTree>
    <p:extLst>
      <p:ext uri="{BB962C8B-B14F-4D97-AF65-F5344CB8AC3E}">
        <p14:creationId xmlns:p14="http://schemas.microsoft.com/office/powerpoint/2010/main" val="1776838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17</a:t>
            </a:fld>
            <a:endParaRPr lang="en-US"/>
          </a:p>
        </p:txBody>
      </p:sp>
    </p:spTree>
    <p:extLst>
      <p:ext uri="{BB962C8B-B14F-4D97-AF65-F5344CB8AC3E}">
        <p14:creationId xmlns:p14="http://schemas.microsoft.com/office/powerpoint/2010/main" val="2865537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a:p>
            <a:r>
              <a:rPr lang="en-US" dirty="0"/>
              <a:t>Cake and ice cream with chocolate both contain lots of sugar. Plain yoghurt with fresh fruit is a better choice. </a:t>
            </a:r>
          </a:p>
        </p:txBody>
      </p:sp>
      <p:sp>
        <p:nvSpPr>
          <p:cNvPr id="4" name="Slide Number Placeholder 3"/>
          <p:cNvSpPr>
            <a:spLocks noGrp="1"/>
          </p:cNvSpPr>
          <p:nvPr>
            <p:ph type="sldNum" sz="quarter" idx="5"/>
          </p:nvPr>
        </p:nvSpPr>
        <p:spPr/>
        <p:txBody>
          <a:bodyPr/>
          <a:lstStyle/>
          <a:p>
            <a:fld id="{07B647AB-08BB-4A4F-9869-36A30E21F585}" type="slidenum">
              <a:rPr lang="en-US" smtClean="0"/>
              <a:t>19</a:t>
            </a:fld>
            <a:endParaRPr lang="en-US"/>
          </a:p>
        </p:txBody>
      </p:sp>
    </p:spTree>
    <p:extLst>
      <p:ext uri="{BB962C8B-B14F-4D97-AF65-F5344CB8AC3E}">
        <p14:creationId xmlns:p14="http://schemas.microsoft.com/office/powerpoint/2010/main" val="3509617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20</a:t>
            </a:fld>
            <a:endParaRPr lang="en-US"/>
          </a:p>
        </p:txBody>
      </p:sp>
    </p:spTree>
    <p:extLst>
      <p:ext uri="{BB962C8B-B14F-4D97-AF65-F5344CB8AC3E}">
        <p14:creationId xmlns:p14="http://schemas.microsoft.com/office/powerpoint/2010/main" val="3040700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Water and semi-skimmed milk are both a great choice. Sports drinks and juice drinks can be very high in sugar.</a:t>
            </a:r>
          </a:p>
        </p:txBody>
      </p:sp>
      <p:sp>
        <p:nvSpPr>
          <p:cNvPr id="4" name="Slide Number Placeholder 3"/>
          <p:cNvSpPr>
            <a:spLocks noGrp="1"/>
          </p:cNvSpPr>
          <p:nvPr>
            <p:ph type="sldNum" sz="quarter" idx="5"/>
          </p:nvPr>
        </p:nvSpPr>
        <p:spPr/>
        <p:txBody>
          <a:bodyPr/>
          <a:lstStyle/>
          <a:p>
            <a:fld id="{07B647AB-08BB-4A4F-9869-36A30E21F585}" type="slidenum">
              <a:rPr lang="en-US" smtClean="0"/>
              <a:t>22</a:t>
            </a:fld>
            <a:endParaRPr lang="en-US"/>
          </a:p>
        </p:txBody>
      </p:sp>
    </p:spTree>
    <p:extLst>
      <p:ext uri="{BB962C8B-B14F-4D97-AF65-F5344CB8AC3E}">
        <p14:creationId xmlns:p14="http://schemas.microsoft.com/office/powerpoint/2010/main" val="2092898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2</a:t>
            </a:fld>
            <a:endParaRPr lang="en-GB"/>
          </a:p>
        </p:txBody>
      </p:sp>
    </p:spTree>
    <p:extLst>
      <p:ext uri="{BB962C8B-B14F-4D97-AF65-F5344CB8AC3E}">
        <p14:creationId xmlns:p14="http://schemas.microsoft.com/office/powerpoint/2010/main" val="1718287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23</a:t>
            </a:fld>
            <a:endParaRPr lang="en-US"/>
          </a:p>
        </p:txBody>
      </p:sp>
    </p:spTree>
    <p:extLst>
      <p:ext uri="{BB962C8B-B14F-4D97-AF65-F5344CB8AC3E}">
        <p14:creationId xmlns:p14="http://schemas.microsoft.com/office/powerpoint/2010/main" val="12366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444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a:p>
            <a:r>
              <a:rPr lang="en-US" dirty="0"/>
              <a:t>After pupils have correctly answered the question, ask: </a:t>
            </a:r>
            <a:r>
              <a:rPr lang="en-GB" dirty="0"/>
              <a:t>How could you help her remember to brush twice a day?</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605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a pea-sized amount of fluoride toothpaste to help keep teeth healthy. </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119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a:p>
            <a:r>
              <a:rPr lang="en-US" dirty="0"/>
              <a:t>After brushing, we should spit out the toothpaste but not rinse (or swallow!)</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539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889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Ask pupils why it might be a problem that Tilly hasn’t seen the dentist in years.</a:t>
            </a:r>
          </a:p>
          <a:p>
            <a:r>
              <a:rPr lang="en-US" dirty="0"/>
              <a:t>Ask them how often someone should go to the dentist (They should go </a:t>
            </a:r>
            <a:r>
              <a:rPr lang="en-GB" dirty="0"/>
              <a:t>at least once a year, but should listen to their dentist to see what is recommended for them.)</a:t>
            </a:r>
            <a:endParaRPr lang="en-GB" sz="900" b="0" i="0" kern="1200" dirty="0">
              <a:solidFill>
                <a:schemeClr val="tx1"/>
              </a:solidFill>
              <a:effectLst/>
              <a:latin typeface="+mn-lt"/>
              <a:ea typeface="+mn-ea"/>
              <a:cs typeface="+mn-cs"/>
            </a:endParaRPr>
          </a:p>
          <a:p>
            <a:r>
              <a:rPr lang="en-US" dirty="0"/>
              <a:t>https://www.nhs.uk/live-well/healthy-body/dental-check-ups/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492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976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pupils to write or discuss some top tips to help Tilly get back in shape before her next visit.</a:t>
            </a:r>
          </a:p>
          <a:p>
            <a:endParaRPr lang="en-US" dirty="0"/>
          </a:p>
          <a:p>
            <a:pPr marL="171450" indent="-171450">
              <a:buFont typeface="Arial" panose="020B0604020202020204" pitchFamily="34" charset="0"/>
              <a:buChar char="•"/>
            </a:pPr>
            <a:r>
              <a:rPr lang="en-US" dirty="0"/>
              <a:t>Avoid sugary food and drinks. </a:t>
            </a:r>
            <a:r>
              <a:rPr lang="en-GB" sz="1200" kern="1200" dirty="0">
                <a:solidFill>
                  <a:schemeClr val="tx1"/>
                </a:solidFill>
                <a:effectLst/>
                <a:latin typeface="+mn-lt"/>
                <a:ea typeface="+mn-ea"/>
                <a:cs typeface="+mn-cs"/>
              </a:rPr>
              <a:t>Remember they should be eaten less often and only at mealtimes.</a:t>
            </a:r>
          </a:p>
          <a:p>
            <a:pPr marL="171450" indent="-171450">
              <a:buFont typeface="Arial" panose="020B0604020202020204" pitchFamily="34" charset="0"/>
              <a:buChar char="•"/>
            </a:pPr>
            <a:r>
              <a:rPr lang="en-US" dirty="0"/>
              <a:t>Brush twice a day</a:t>
            </a:r>
          </a:p>
          <a:p>
            <a:pPr marL="171450" indent="-171450">
              <a:buFont typeface="Arial" panose="020B0604020202020204" pitchFamily="34" charset="0"/>
              <a:buChar char="•"/>
            </a:pPr>
            <a:r>
              <a:rPr lang="en-US" dirty="0"/>
              <a:t>Visit the dentist regularly</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550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3</a:t>
            </a:fld>
            <a:endParaRPr lang="en-GB"/>
          </a:p>
        </p:txBody>
      </p:sp>
    </p:spTree>
    <p:extLst>
      <p:ext uri="{BB962C8B-B14F-4D97-AF65-F5344CB8AC3E}">
        <p14:creationId xmlns:p14="http://schemas.microsoft.com/office/powerpoint/2010/main" val="2140607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314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401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71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644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 to check in on their eggs and record their results. They can create their own chart based on the example.</a:t>
            </a:r>
          </a:p>
          <a:p>
            <a:r>
              <a:rPr lang="en-GB" dirty="0"/>
              <a:t>They should then write a conclusion based on their experiment. </a:t>
            </a:r>
          </a:p>
          <a:p>
            <a:endParaRPr lang="en-GB" dirty="0"/>
          </a:p>
          <a:p>
            <a:r>
              <a:rPr lang="en-GB" sz="1200" b="1" dirty="0">
                <a:solidFill>
                  <a:srgbClr val="00B0F0"/>
                </a:solidFill>
                <a:latin typeface="Change 4 Life Text Regular" pitchFamily="50" charset="0"/>
              </a:rPr>
              <a:t>Optional</a:t>
            </a:r>
          </a:p>
          <a:p>
            <a:r>
              <a:rPr lang="en-GB" sz="1200" dirty="0">
                <a:latin typeface="Change 4 Life Text Regular" pitchFamily="50" charset="0"/>
              </a:rPr>
              <a:t>If you’ve used a boiled egg, ask pupils what they think will happen if they (gently!) brush their egg with toothpaste and a toothbrush? Answer: this should remove some of the staining on the egg.</a:t>
            </a:r>
          </a:p>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38</a:t>
            </a:fld>
            <a:endParaRPr lang="en-GB"/>
          </a:p>
        </p:txBody>
      </p:sp>
    </p:spTree>
    <p:extLst>
      <p:ext uri="{BB962C8B-B14F-4D97-AF65-F5344CB8AC3E}">
        <p14:creationId xmlns:p14="http://schemas.microsoft.com/office/powerpoint/2010/main" val="3744324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an extra challenge, ask pupils to share their ideas about the questions on the slide. </a:t>
            </a:r>
          </a:p>
          <a:p>
            <a:endParaRPr lang="en-GB" dirty="0"/>
          </a:p>
          <a:p>
            <a:r>
              <a:rPr lang="en-GB" dirty="0"/>
              <a:t>Ask them what kind of advice they can give to others about keeping their teeth healthy. Answers should include: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avoid sugary food and drinks. </a:t>
            </a:r>
            <a:r>
              <a:rPr lang="en-GB" sz="1200" kern="1200" dirty="0">
                <a:solidFill>
                  <a:schemeClr val="tx1"/>
                </a:solidFill>
                <a:effectLst/>
                <a:latin typeface="+mn-lt"/>
                <a:ea typeface="+mn-ea"/>
                <a:cs typeface="+mn-cs"/>
              </a:rPr>
              <a:t>Remember they should be eaten less often and only at mealtimes</a:t>
            </a:r>
            <a:endParaRPr lang="en-GB" dirty="0"/>
          </a:p>
          <a:p>
            <a:pPr marL="171450" indent="-171450">
              <a:buFontTx/>
              <a:buChar char="-"/>
            </a:pPr>
            <a:r>
              <a:rPr lang="en-GB" dirty="0"/>
              <a:t>brush your teeth twice a day (right before bed at night and one other time)</a:t>
            </a:r>
          </a:p>
          <a:p>
            <a:pPr marL="171450" indent="-171450">
              <a:buFontTx/>
              <a:buChar char="-"/>
            </a:pPr>
            <a:r>
              <a:rPr lang="en-GB" dirty="0"/>
              <a:t>use a pea-sized amount of fluoride toothpaste</a:t>
            </a:r>
          </a:p>
          <a:p>
            <a:pPr marL="171450" indent="-171450">
              <a:buFontTx/>
              <a:buChar char="-"/>
            </a:pPr>
            <a:r>
              <a:rPr lang="en-GB" dirty="0"/>
              <a:t>spit, don’t rinse!</a:t>
            </a:r>
          </a:p>
          <a:p>
            <a:pPr marL="171450" indent="-171450">
              <a:buFontTx/>
              <a:buChar char="-"/>
            </a:pPr>
            <a:r>
              <a:rPr lang="en-GB" dirty="0"/>
              <a:t>visit your dentist regularly. </a:t>
            </a:r>
          </a:p>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39</a:t>
            </a:fld>
            <a:endParaRPr lang="en-GB"/>
          </a:p>
        </p:txBody>
      </p:sp>
    </p:spTree>
    <p:extLst>
      <p:ext uri="{BB962C8B-B14F-4D97-AF65-F5344CB8AC3E}">
        <p14:creationId xmlns:p14="http://schemas.microsoft.com/office/powerpoint/2010/main" val="364821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Give pupils all equipment and explain that they need to plan an experiment to test the affect of different liquids, including sugary drinks like cola, on teeth. </a:t>
            </a:r>
          </a:p>
          <a:p>
            <a:endParaRPr lang="en-GB" b="1" dirty="0"/>
          </a:p>
          <a:p>
            <a:r>
              <a:rPr lang="en-GB" b="1" dirty="0"/>
              <a:t>Plan your test</a:t>
            </a:r>
          </a:p>
          <a:p>
            <a:r>
              <a:rPr lang="en-GB" dirty="0"/>
              <a:t>Ask students to think about how they can set up their test. What will they need? How will they arrange it?</a:t>
            </a:r>
          </a:p>
          <a:p>
            <a:endParaRPr lang="en-GB" dirty="0"/>
          </a:p>
          <a:p>
            <a:r>
              <a:rPr lang="en-GB" b="1" dirty="0"/>
              <a:t>Make it a fair test</a:t>
            </a:r>
          </a:p>
          <a:p>
            <a:r>
              <a:rPr lang="en-GB" dirty="0"/>
              <a:t>What will you keep the same for each egg? Amount of liquid, length of time they stay in the liquid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will you change? Different liquid in each cup (one should be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will you measure? Amount/rate of discolouration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will you measure it? Compare to white egg / arrange in order of light to dark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Make a prediction</a:t>
            </a:r>
          </a:p>
          <a:p>
            <a:r>
              <a:rPr lang="en-GB" dirty="0"/>
              <a:t>What do you think will happen to each egg?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Answers should include that the egg will change colour, become sticky, get covered in build-up etc. </a:t>
            </a:r>
          </a:p>
          <a:p>
            <a:endParaRPr lang="en-GB" dirty="0"/>
          </a:p>
          <a:p>
            <a:r>
              <a:rPr lang="en-GB" b="1" dirty="0"/>
              <a:t>Run your test</a:t>
            </a:r>
          </a:p>
          <a:p>
            <a:r>
              <a:rPr lang="en-GB" b="0" dirty="0"/>
              <a:t>Allow pupils to set up their test according to their plan.</a:t>
            </a:r>
          </a:p>
          <a:p>
            <a:endParaRPr lang="en-US" dirty="0"/>
          </a:p>
        </p:txBody>
      </p:sp>
      <p:sp>
        <p:nvSpPr>
          <p:cNvPr id="4" name="Slide Number Placeholder 3"/>
          <p:cNvSpPr>
            <a:spLocks noGrp="1"/>
          </p:cNvSpPr>
          <p:nvPr>
            <p:ph type="sldNum" sz="quarter" idx="5"/>
          </p:nvPr>
        </p:nvSpPr>
        <p:spPr/>
        <p:txBody>
          <a:bodyPr/>
          <a:lstStyle/>
          <a:p>
            <a:fld id="{F77D97B3-E40C-4EBE-A77E-110C31706F87}" type="slidenum">
              <a:rPr lang="en-GB" smtClean="0"/>
              <a:t>4</a:t>
            </a:fld>
            <a:endParaRPr lang="en-GB"/>
          </a:p>
        </p:txBody>
      </p:sp>
    </p:spTree>
    <p:extLst>
      <p:ext uri="{BB962C8B-B14F-4D97-AF65-F5344CB8AC3E}">
        <p14:creationId xmlns:p14="http://schemas.microsoft.com/office/powerpoint/2010/main" val="730642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D97B3-E40C-4EBE-A77E-110C31706F87}" type="slidenum">
              <a:rPr lang="en-GB" smtClean="0"/>
              <a:t>5</a:t>
            </a:fld>
            <a:endParaRPr lang="en-GB"/>
          </a:p>
        </p:txBody>
      </p:sp>
    </p:spTree>
    <p:extLst>
      <p:ext uri="{BB962C8B-B14F-4D97-AF65-F5344CB8AC3E}">
        <p14:creationId xmlns:p14="http://schemas.microsoft.com/office/powerpoint/2010/main" val="561055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pupils the story of Tilly the tooth. They will have the chance to answer some questions to help Tilly stay healthy and strong. </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627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299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530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769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2F507B-49A1-4A76-A956-5C4E5ECF7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28A8C992-4852-4AB5-8B83-1DB5A55DB9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7202F597-59D5-4E0E-96DA-70AB09F9639B}"/>
              </a:ext>
            </a:extLst>
          </p:cNvPr>
          <p:cNvSpPr>
            <a:spLocks noGrp="1"/>
          </p:cNvSpPr>
          <p:nvPr>
            <p:ph type="dt" sz="half" idx="10"/>
          </p:nvPr>
        </p:nvSpPr>
        <p:spPr/>
        <p:txBody>
          <a:bodyPr/>
          <a:lstStyle/>
          <a:p>
            <a:fld id="{F7AD8954-1BB3-422E-B47E-BD7104885286}" type="datetimeFigureOut">
              <a:rPr lang="en-GB" smtClean="0"/>
              <a:t>21/10/2019</a:t>
            </a:fld>
            <a:endParaRPr lang="en-GB"/>
          </a:p>
        </p:txBody>
      </p:sp>
      <p:sp>
        <p:nvSpPr>
          <p:cNvPr id="5" name="Footer Placeholder 4">
            <a:extLst>
              <a:ext uri="{FF2B5EF4-FFF2-40B4-BE49-F238E27FC236}">
                <a16:creationId xmlns:a16="http://schemas.microsoft.com/office/drawing/2014/main" xmlns="" id="{D00F43FC-DBA6-45E2-953D-11CFF4603C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F668F9C4-21B3-4EB6-BAD4-680A6DAD1D68}"/>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384350668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CBFE57-81DB-4A48-B85E-3C107D0E18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63C646C1-26EB-4C77-9F4D-0D4D058800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FC8E853-C7F9-48FD-8F2B-A8B4ED47CF2A}"/>
              </a:ext>
            </a:extLst>
          </p:cNvPr>
          <p:cNvSpPr>
            <a:spLocks noGrp="1"/>
          </p:cNvSpPr>
          <p:nvPr>
            <p:ph type="dt" sz="half" idx="10"/>
          </p:nvPr>
        </p:nvSpPr>
        <p:spPr/>
        <p:txBody>
          <a:bodyPr/>
          <a:lstStyle/>
          <a:p>
            <a:fld id="{F7AD8954-1BB3-422E-B47E-BD7104885286}" type="datetimeFigureOut">
              <a:rPr lang="en-GB" smtClean="0"/>
              <a:t>21/10/2019</a:t>
            </a:fld>
            <a:endParaRPr lang="en-GB"/>
          </a:p>
        </p:txBody>
      </p:sp>
      <p:sp>
        <p:nvSpPr>
          <p:cNvPr id="5" name="Footer Placeholder 4">
            <a:extLst>
              <a:ext uri="{FF2B5EF4-FFF2-40B4-BE49-F238E27FC236}">
                <a16:creationId xmlns:a16="http://schemas.microsoft.com/office/drawing/2014/main" xmlns="" id="{091A1623-EAB1-4AFB-8676-EC911689F7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FC61320F-68F4-4D83-B0AB-A6133C9EE839}"/>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327201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08C8E31-47B8-408B-A98A-9381BF0029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40A71143-C835-4A90-8127-D0C4C6B0B56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5EA29D4A-7EA0-4A27-BA26-7A40F0A3ED4B}"/>
              </a:ext>
            </a:extLst>
          </p:cNvPr>
          <p:cNvSpPr>
            <a:spLocks noGrp="1"/>
          </p:cNvSpPr>
          <p:nvPr>
            <p:ph type="dt" sz="half" idx="10"/>
          </p:nvPr>
        </p:nvSpPr>
        <p:spPr/>
        <p:txBody>
          <a:bodyPr/>
          <a:lstStyle/>
          <a:p>
            <a:fld id="{F7AD8954-1BB3-422E-B47E-BD7104885286}" type="datetimeFigureOut">
              <a:rPr lang="en-GB" smtClean="0"/>
              <a:t>21/10/2019</a:t>
            </a:fld>
            <a:endParaRPr lang="en-GB"/>
          </a:p>
        </p:txBody>
      </p:sp>
      <p:sp>
        <p:nvSpPr>
          <p:cNvPr id="5" name="Footer Placeholder 4">
            <a:extLst>
              <a:ext uri="{FF2B5EF4-FFF2-40B4-BE49-F238E27FC236}">
                <a16:creationId xmlns:a16="http://schemas.microsoft.com/office/drawing/2014/main" xmlns="" id="{E3E24ADA-3B90-4B14-B8D0-6C5FAFB91A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8A8081FE-62D5-4F2E-95E1-595696DCB0C4}"/>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205417732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10/21/2019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49598132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10/21/2019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69967206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556FD8-5CAC-B54E-85C1-D4DEF05EB918}" type="datetimeFigureOut">
              <a:rPr lang="en-US" smtClean="0"/>
              <a:t>10/21/2019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10846376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556FD8-5CAC-B54E-85C1-D4DEF05EB918}" type="datetimeFigureOut">
              <a:rPr lang="en-US" smtClean="0"/>
              <a:t>10/21/2019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91350684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556FD8-5CAC-B54E-85C1-D4DEF05EB918}" type="datetimeFigureOut">
              <a:rPr lang="en-US" smtClean="0"/>
              <a:t>10/21/2019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69489242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556FD8-5CAC-B54E-85C1-D4DEF05EB918}" type="datetimeFigureOut">
              <a:rPr lang="en-US" smtClean="0"/>
              <a:t>10/21/2019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78081563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556FD8-5CAC-B54E-85C1-D4DEF05EB918}" type="datetimeFigureOut">
              <a:rPr lang="en-US" smtClean="0"/>
              <a:t>10/21/2019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16372375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556FD8-5CAC-B54E-85C1-D4DEF05EB918}" type="datetimeFigureOut">
              <a:rPr lang="en-US" smtClean="0"/>
              <a:t>10/21/2019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387310956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4B12C6-E14B-430D-87F8-70C5284B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18BFF23C-527F-48F6-98BC-4E592EBE24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729EF9C-9B92-42E5-8567-A5B227525DC2}"/>
              </a:ext>
            </a:extLst>
          </p:cNvPr>
          <p:cNvSpPr>
            <a:spLocks noGrp="1"/>
          </p:cNvSpPr>
          <p:nvPr>
            <p:ph type="dt" sz="half" idx="10"/>
          </p:nvPr>
        </p:nvSpPr>
        <p:spPr/>
        <p:txBody>
          <a:bodyPr/>
          <a:lstStyle/>
          <a:p>
            <a:fld id="{F7AD8954-1BB3-422E-B47E-BD7104885286}" type="datetimeFigureOut">
              <a:rPr lang="en-GB" smtClean="0"/>
              <a:t>21/10/2019</a:t>
            </a:fld>
            <a:endParaRPr lang="en-GB"/>
          </a:p>
        </p:txBody>
      </p:sp>
      <p:sp>
        <p:nvSpPr>
          <p:cNvPr id="5" name="Footer Placeholder 4">
            <a:extLst>
              <a:ext uri="{FF2B5EF4-FFF2-40B4-BE49-F238E27FC236}">
                <a16:creationId xmlns:a16="http://schemas.microsoft.com/office/drawing/2014/main" xmlns="" id="{6C431E46-D5D1-471D-887E-2C25F0AD21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D149F84-D80A-4F73-955E-63031D749A45}"/>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166199886"/>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556FD8-5CAC-B54E-85C1-D4DEF05EB918}" type="datetimeFigureOut">
              <a:rPr lang="en-US" smtClean="0"/>
              <a:t>10/21/2019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96616655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10/21/2019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3365653368"/>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10/21/2019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82934244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EEA0B5-AA75-4F15-9853-EC3825CC0C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7342B38B-B4CF-4C96-82FE-26DFD497D2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DCFE15CD-7EEE-4E45-96D2-EA4546946911}"/>
              </a:ext>
            </a:extLst>
          </p:cNvPr>
          <p:cNvSpPr>
            <a:spLocks noGrp="1"/>
          </p:cNvSpPr>
          <p:nvPr>
            <p:ph type="dt" sz="half" idx="10"/>
          </p:nvPr>
        </p:nvSpPr>
        <p:spPr/>
        <p:txBody>
          <a:bodyPr/>
          <a:lstStyle/>
          <a:p>
            <a:fld id="{F7AD8954-1BB3-422E-B47E-BD7104885286}" type="datetimeFigureOut">
              <a:rPr lang="en-GB" smtClean="0"/>
              <a:t>21/10/2019</a:t>
            </a:fld>
            <a:endParaRPr lang="en-GB"/>
          </a:p>
        </p:txBody>
      </p:sp>
      <p:sp>
        <p:nvSpPr>
          <p:cNvPr id="5" name="Footer Placeholder 4">
            <a:extLst>
              <a:ext uri="{FF2B5EF4-FFF2-40B4-BE49-F238E27FC236}">
                <a16:creationId xmlns:a16="http://schemas.microsoft.com/office/drawing/2014/main" xmlns="" id="{02FDA7FB-D8D3-404C-9376-8CF1E50990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69059E6-0AC9-4389-A441-1D7900824634}"/>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190831876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AF74E3-28A2-4A83-ACF8-1751A918F5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92DA7A5D-3395-45DA-8838-072C5FBBD27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11E84A7B-B232-4D51-9E6E-B6A0FF18D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B4668EE7-7C69-4D7C-B9D9-DBB25CBD599C}"/>
              </a:ext>
            </a:extLst>
          </p:cNvPr>
          <p:cNvSpPr>
            <a:spLocks noGrp="1"/>
          </p:cNvSpPr>
          <p:nvPr>
            <p:ph type="dt" sz="half" idx="10"/>
          </p:nvPr>
        </p:nvSpPr>
        <p:spPr/>
        <p:txBody>
          <a:bodyPr/>
          <a:lstStyle/>
          <a:p>
            <a:fld id="{F7AD8954-1BB3-422E-B47E-BD7104885286}" type="datetimeFigureOut">
              <a:rPr lang="en-GB" smtClean="0"/>
              <a:t>21/10/2019</a:t>
            </a:fld>
            <a:endParaRPr lang="en-GB"/>
          </a:p>
        </p:txBody>
      </p:sp>
      <p:sp>
        <p:nvSpPr>
          <p:cNvPr id="6" name="Footer Placeholder 5">
            <a:extLst>
              <a:ext uri="{FF2B5EF4-FFF2-40B4-BE49-F238E27FC236}">
                <a16:creationId xmlns:a16="http://schemas.microsoft.com/office/drawing/2014/main" xmlns="" id="{CD804DD3-A2FF-4B2C-AE2C-270B395E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F397B3F3-AE7D-4483-AA66-03198BC5D01B}"/>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93988769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EA3D63-B440-4985-9220-D925F401BB9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4D864CAA-5B64-4D8C-80C2-7264925F78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CDE5C0E-AE33-4A30-A7F8-B446F02B358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0209650D-BD18-420E-99F1-81B5EDE09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B18548A-741D-49EB-8861-9DC973E3B1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7C24E59E-CE61-4C41-9514-7A427262102F}"/>
              </a:ext>
            </a:extLst>
          </p:cNvPr>
          <p:cNvSpPr>
            <a:spLocks noGrp="1"/>
          </p:cNvSpPr>
          <p:nvPr>
            <p:ph type="dt" sz="half" idx="10"/>
          </p:nvPr>
        </p:nvSpPr>
        <p:spPr/>
        <p:txBody>
          <a:bodyPr/>
          <a:lstStyle/>
          <a:p>
            <a:fld id="{F7AD8954-1BB3-422E-B47E-BD7104885286}" type="datetimeFigureOut">
              <a:rPr lang="en-GB" smtClean="0"/>
              <a:t>21/10/2019</a:t>
            </a:fld>
            <a:endParaRPr lang="en-GB"/>
          </a:p>
        </p:txBody>
      </p:sp>
      <p:sp>
        <p:nvSpPr>
          <p:cNvPr id="8" name="Footer Placeholder 7">
            <a:extLst>
              <a:ext uri="{FF2B5EF4-FFF2-40B4-BE49-F238E27FC236}">
                <a16:creationId xmlns:a16="http://schemas.microsoft.com/office/drawing/2014/main" xmlns="" id="{6C1A7052-A23F-475E-8B35-B0DED4263EA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48A03EAC-72A1-4A75-B1C3-C558CC85D16C}"/>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314687827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02AE9E-AEEC-4D7C-AC8B-721C4995E0E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659A5998-9D98-460C-9CC6-0BFF47ACD6FD}"/>
              </a:ext>
            </a:extLst>
          </p:cNvPr>
          <p:cNvSpPr>
            <a:spLocks noGrp="1"/>
          </p:cNvSpPr>
          <p:nvPr>
            <p:ph type="dt" sz="half" idx="10"/>
          </p:nvPr>
        </p:nvSpPr>
        <p:spPr/>
        <p:txBody>
          <a:bodyPr/>
          <a:lstStyle/>
          <a:p>
            <a:fld id="{F7AD8954-1BB3-422E-B47E-BD7104885286}" type="datetimeFigureOut">
              <a:rPr lang="en-GB" smtClean="0"/>
              <a:t>21/10/2019</a:t>
            </a:fld>
            <a:endParaRPr lang="en-GB"/>
          </a:p>
        </p:txBody>
      </p:sp>
      <p:sp>
        <p:nvSpPr>
          <p:cNvPr id="4" name="Footer Placeholder 3">
            <a:extLst>
              <a:ext uri="{FF2B5EF4-FFF2-40B4-BE49-F238E27FC236}">
                <a16:creationId xmlns:a16="http://schemas.microsoft.com/office/drawing/2014/main" xmlns="" id="{E8FA226B-F564-43DE-845A-5087C118DCE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4F89B72D-6E76-44BE-8C82-4C76746CDD83}"/>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226584082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F527954-DB57-42F3-906B-8DD1FEAD5AEE}"/>
              </a:ext>
            </a:extLst>
          </p:cNvPr>
          <p:cNvSpPr>
            <a:spLocks noGrp="1"/>
          </p:cNvSpPr>
          <p:nvPr>
            <p:ph type="dt" sz="half" idx="10"/>
          </p:nvPr>
        </p:nvSpPr>
        <p:spPr/>
        <p:txBody>
          <a:bodyPr/>
          <a:lstStyle/>
          <a:p>
            <a:fld id="{F7AD8954-1BB3-422E-B47E-BD7104885286}" type="datetimeFigureOut">
              <a:rPr lang="en-GB" smtClean="0"/>
              <a:t>21/10/2019</a:t>
            </a:fld>
            <a:endParaRPr lang="en-GB"/>
          </a:p>
        </p:txBody>
      </p:sp>
      <p:sp>
        <p:nvSpPr>
          <p:cNvPr id="3" name="Footer Placeholder 2">
            <a:extLst>
              <a:ext uri="{FF2B5EF4-FFF2-40B4-BE49-F238E27FC236}">
                <a16:creationId xmlns:a16="http://schemas.microsoft.com/office/drawing/2014/main" xmlns="" id="{8EE381AF-92FE-4892-9064-9034A217CF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FE29C89C-9A37-494B-86E3-D0900802EA4B}"/>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97969296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66EE89-2BF0-4480-B0C4-7C9C1CED1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A4DE896-979E-4319-99F2-B9D25E3225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E01A31DE-47C1-40CF-BF5D-7440AD775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878AB0E-A532-41F4-A14C-D672C9E4CF74}"/>
              </a:ext>
            </a:extLst>
          </p:cNvPr>
          <p:cNvSpPr>
            <a:spLocks noGrp="1"/>
          </p:cNvSpPr>
          <p:nvPr>
            <p:ph type="dt" sz="half" idx="10"/>
          </p:nvPr>
        </p:nvSpPr>
        <p:spPr/>
        <p:txBody>
          <a:bodyPr/>
          <a:lstStyle/>
          <a:p>
            <a:fld id="{F7AD8954-1BB3-422E-B47E-BD7104885286}" type="datetimeFigureOut">
              <a:rPr lang="en-GB" smtClean="0"/>
              <a:t>21/10/2019</a:t>
            </a:fld>
            <a:endParaRPr lang="en-GB"/>
          </a:p>
        </p:txBody>
      </p:sp>
      <p:sp>
        <p:nvSpPr>
          <p:cNvPr id="6" name="Footer Placeholder 5">
            <a:extLst>
              <a:ext uri="{FF2B5EF4-FFF2-40B4-BE49-F238E27FC236}">
                <a16:creationId xmlns:a16="http://schemas.microsoft.com/office/drawing/2014/main" xmlns="" id="{A0FE51C5-F4B4-410C-A1FE-C0D8FCCB78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0F32C326-1243-4F9E-BC31-5820B69F932E}"/>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60773432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3E2887-5B82-422C-A0C7-54CE1CD88E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C505EB5F-9561-41EB-AF6D-8C0D8DAC0A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B9B632FC-C675-4F93-8191-3F67F1ED0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5973CA-528A-49F6-972E-9D6712B828B8}"/>
              </a:ext>
            </a:extLst>
          </p:cNvPr>
          <p:cNvSpPr>
            <a:spLocks noGrp="1"/>
          </p:cNvSpPr>
          <p:nvPr>
            <p:ph type="dt" sz="half" idx="10"/>
          </p:nvPr>
        </p:nvSpPr>
        <p:spPr/>
        <p:txBody>
          <a:bodyPr/>
          <a:lstStyle/>
          <a:p>
            <a:fld id="{F7AD8954-1BB3-422E-B47E-BD7104885286}" type="datetimeFigureOut">
              <a:rPr lang="en-GB" smtClean="0"/>
              <a:t>21/10/2019</a:t>
            </a:fld>
            <a:endParaRPr lang="en-GB"/>
          </a:p>
        </p:txBody>
      </p:sp>
      <p:sp>
        <p:nvSpPr>
          <p:cNvPr id="6" name="Footer Placeholder 5">
            <a:extLst>
              <a:ext uri="{FF2B5EF4-FFF2-40B4-BE49-F238E27FC236}">
                <a16:creationId xmlns:a16="http://schemas.microsoft.com/office/drawing/2014/main" xmlns="" id="{B667C152-2F6B-464B-BB54-366DD66886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740312EB-837D-4241-855C-65CC6AF025BA}"/>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199510988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5A46941-C8F6-499B-932A-90CE860C02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04A73564-28BD-4E8E-8DA0-E50DD2DEC5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52341F2D-81BF-4D84-8EF8-21EB6B985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D8954-1BB3-422E-B47E-BD7104885286}" type="datetimeFigureOut">
              <a:rPr lang="en-GB" smtClean="0"/>
              <a:t>21/10/2019</a:t>
            </a:fld>
            <a:endParaRPr lang="en-GB"/>
          </a:p>
        </p:txBody>
      </p:sp>
      <p:sp>
        <p:nvSpPr>
          <p:cNvPr id="5" name="Footer Placeholder 4">
            <a:extLst>
              <a:ext uri="{FF2B5EF4-FFF2-40B4-BE49-F238E27FC236}">
                <a16:creationId xmlns:a16="http://schemas.microsoft.com/office/drawing/2014/main" xmlns="" id="{6EFF2C72-2018-4CE9-A91F-08B784ABF2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DBC3C6F4-082A-48C0-ABB5-E5CB02AFB6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63FA3C-CA87-405C-8993-2400EABDE5C9}" type="slidenum">
              <a:rPr lang="en-GB" smtClean="0"/>
              <a:t>‹#›</a:t>
            </a:fld>
            <a:endParaRPr lang="en-GB"/>
          </a:p>
        </p:txBody>
      </p:sp>
    </p:spTree>
    <p:extLst>
      <p:ext uri="{BB962C8B-B14F-4D97-AF65-F5344CB8AC3E}">
        <p14:creationId xmlns:p14="http://schemas.microsoft.com/office/powerpoint/2010/main" val="400418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56FD8-5CAC-B54E-85C1-D4DEF05EB918}" type="datetimeFigureOut">
              <a:rPr lang="en-US" smtClean="0"/>
              <a:t>10/21/2019</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CD616-C8FD-6F47-971E-728F0F3C1105}" type="slidenum">
              <a:rPr lang="en-US" smtClean="0"/>
              <a:t>‹#›</a:t>
            </a:fld>
            <a:endParaRPr lang="en-US"/>
          </a:p>
        </p:txBody>
      </p:sp>
    </p:spTree>
    <p:extLst>
      <p:ext uri="{BB962C8B-B14F-4D97-AF65-F5344CB8AC3E}">
        <p14:creationId xmlns:p14="http://schemas.microsoft.com/office/powerpoint/2010/main" val="813359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slide" Target="slide26.xml"/><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slide" Target="slide12.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slide" Target="slide32.xml"/><Relationship Id="rId5" Type="http://schemas.openxmlformats.org/officeDocument/2006/relationships/image" Target="../media/image22.emf"/><Relationship Id="rId10" Type="http://schemas.openxmlformats.org/officeDocument/2006/relationships/image" Target="../media/image19.emf"/><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slide" Target="slide30.xml"/></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15.jpg"/><Relationship Id="rId7" Type="http://schemas.openxmlformats.org/officeDocument/2006/relationships/slide" Target="slide14.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2.emf"/><Relationship Id="rId5" Type="http://schemas.openxmlformats.org/officeDocument/2006/relationships/image" Target="../media/image34.emf"/><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slide" Target="slide13.xml"/><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15.jpg"/><Relationship Id="rId7" Type="http://schemas.openxmlformats.org/officeDocument/2006/relationships/slide" Target="slide18.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8.emf"/><Relationship Id="rId5" Type="http://schemas.openxmlformats.org/officeDocument/2006/relationships/image" Target="../media/image32.emf"/><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slide" Target="slide16.xml"/><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5.jpg"/><Relationship Id="rId7" Type="http://schemas.openxmlformats.org/officeDocument/2006/relationships/slide" Target="slide21.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9.emf"/><Relationship Id="rId5" Type="http://schemas.openxmlformats.org/officeDocument/2006/relationships/image" Target="../media/image32.emf"/><Relationship Id="rId4" Type="http://schemas.openxmlformats.org/officeDocument/2006/relationships/image" Target="../media/image33.png"/><Relationship Id="rId9"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webarchive.nationalarchives.gov.uk/20171102124902/https:/visual.ons.gov.uk/7-facts-about-child-dental-health-in-2013/" TargetMode="External"/><Relationship Id="rId4" Type="http://schemas.openxmlformats.org/officeDocument/2006/relationships/hyperlink" Target="https://digital.nhs.uk/data-and-information/publications/statistical/children-s-dental-health-survey/child-dental-health-survey-2013-england-wales-and-northern-irelan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slide" Target="slide19.xml"/><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15.jpg"/><Relationship Id="rId7" Type="http://schemas.openxmlformats.org/officeDocument/2006/relationships/slide" Target="slide13.xm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slide" Target="slide25.xml"/><Relationship Id="rId5" Type="http://schemas.openxmlformats.org/officeDocument/2006/relationships/image" Target="../media/image32.emf"/><Relationship Id="rId10" Type="http://schemas.openxmlformats.org/officeDocument/2006/relationships/slide" Target="slide24.xml"/><Relationship Id="rId4" Type="http://schemas.openxmlformats.org/officeDocument/2006/relationships/image" Target="../media/image33.png"/><Relationship Id="rId9"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slide" Target="slide22.xml"/><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slide" Target="slide26.xml"/><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slide" Target="slide12.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slide" Target="slide32.xml"/><Relationship Id="rId5" Type="http://schemas.openxmlformats.org/officeDocument/2006/relationships/image" Target="../media/image22.emf"/><Relationship Id="rId10" Type="http://schemas.openxmlformats.org/officeDocument/2006/relationships/image" Target="../media/image19.emf"/><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slide" Target="slide30.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19.emf"/><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3.emf"/><Relationship Id="rId5" Type="http://schemas.openxmlformats.org/officeDocument/2006/relationships/image" Target="../media/image46.emf"/><Relationship Id="rId4" Type="http://schemas.openxmlformats.org/officeDocument/2006/relationships/image" Target="../media/image45.emf"/></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19.emf"/><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3.emf"/></Relationships>
</file>

<file path=ppt/slides/_rels/slide29.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slide" Target="slide26.xml"/><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slide" Target="slide12.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slide" Target="slide32.xml"/><Relationship Id="rId5" Type="http://schemas.openxmlformats.org/officeDocument/2006/relationships/image" Target="../media/image22.emf"/><Relationship Id="rId10" Type="http://schemas.openxmlformats.org/officeDocument/2006/relationships/image" Target="../media/image19.emf"/><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emf"/><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31.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slide" Target="slide26.xml"/><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slide" Target="slide12.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slide" Target="slide32.xml"/><Relationship Id="rId5" Type="http://schemas.openxmlformats.org/officeDocument/2006/relationships/image" Target="../media/image22.emf"/><Relationship Id="rId10" Type="http://schemas.openxmlformats.org/officeDocument/2006/relationships/image" Target="../media/image19.emf"/><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slide" Target="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8.emf"/></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61.emf"/><Relationship Id="rId4" Type="http://schemas.openxmlformats.org/officeDocument/2006/relationships/image" Target="../media/image60.emf"/></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64.emf"/><Relationship Id="rId4" Type="http://schemas.openxmlformats.org/officeDocument/2006/relationships/image" Target="../media/image63.emf"/></Relationships>
</file>

<file path=ppt/slides/_rels/slide3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66.emf"/><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7766FA6-65E5-D94F-9B41-3BB7BBE731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5D8F9A11-38EA-794A-A712-FA5F804A4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1905" y="480448"/>
            <a:ext cx="1591648" cy="1015361"/>
          </a:xfrm>
          <a:prstGeom prst="rect">
            <a:avLst/>
          </a:prstGeom>
        </p:spPr>
      </p:pic>
    </p:spTree>
    <p:extLst>
      <p:ext uri="{BB962C8B-B14F-4D97-AF65-F5344CB8AC3E}">
        <p14:creationId xmlns:p14="http://schemas.microsoft.com/office/powerpoint/2010/main" val="14214139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F691024-D37B-974C-8684-18303A032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C845A8C3-ED9C-AD46-9FF5-E1914540A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062" y="125516"/>
            <a:ext cx="9666288" cy="7283023"/>
          </a:xfrm>
          <a:prstGeom prst="rect">
            <a:avLst/>
          </a:prstGeom>
        </p:spPr>
      </p:pic>
      <p:pic>
        <p:nvPicPr>
          <p:cNvPr id="2" name="Picture 1">
            <a:extLst>
              <a:ext uri="{FF2B5EF4-FFF2-40B4-BE49-F238E27FC236}">
                <a16:creationId xmlns:a16="http://schemas.microsoft.com/office/drawing/2014/main" xmlns="" id="{08D5CD75-8619-804D-AC3C-0719C0156240}"/>
              </a:ext>
            </a:extLst>
          </p:cNvPr>
          <p:cNvPicPr>
            <a:picLocks noChangeAspect="1"/>
          </p:cNvPicPr>
          <p:nvPr/>
        </p:nvPicPr>
        <p:blipFill>
          <a:blip r:embed="rId5"/>
          <a:stretch>
            <a:fillRect/>
          </a:stretch>
        </p:blipFill>
        <p:spPr>
          <a:xfrm>
            <a:off x="328334" y="341550"/>
            <a:ext cx="9232900" cy="1409700"/>
          </a:xfrm>
          <a:prstGeom prst="rect">
            <a:avLst/>
          </a:prstGeom>
        </p:spPr>
      </p:pic>
      <p:pic>
        <p:nvPicPr>
          <p:cNvPr id="8" name="Picture 7">
            <a:extLst>
              <a:ext uri="{FF2B5EF4-FFF2-40B4-BE49-F238E27FC236}">
                <a16:creationId xmlns:a16="http://schemas.microsoft.com/office/drawing/2014/main" xmlns="" id="{454FA841-F785-FA48-AD62-100E3FCEB4EB}"/>
              </a:ext>
            </a:extLst>
          </p:cNvPr>
          <p:cNvPicPr>
            <a:picLocks noChangeAspect="1"/>
          </p:cNvPicPr>
          <p:nvPr/>
        </p:nvPicPr>
        <p:blipFill>
          <a:blip r:embed="rId6"/>
          <a:stretch>
            <a:fillRect/>
          </a:stretch>
        </p:blipFill>
        <p:spPr>
          <a:xfrm>
            <a:off x="7938152" y="2722790"/>
            <a:ext cx="3581400" cy="2120900"/>
          </a:xfrm>
          <a:prstGeom prst="rect">
            <a:avLst/>
          </a:prstGeom>
        </p:spPr>
      </p:pic>
      <p:pic>
        <p:nvPicPr>
          <p:cNvPr id="22" name="Picture 21">
            <a:extLst>
              <a:ext uri="{FF2B5EF4-FFF2-40B4-BE49-F238E27FC236}">
                <a16:creationId xmlns:a16="http://schemas.microsoft.com/office/drawing/2014/main" xmlns="" id="{BA5BFA34-AE9E-124B-91F6-C66271FE17C4}"/>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36982504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xmlns="" id="{399E2F42-E048-1949-97E1-5DAD1069C1E2}"/>
              </a:ext>
            </a:extLst>
          </p:cNvPr>
          <p:cNvPicPr>
            <a:picLocks noChangeAspect="1"/>
          </p:cNvPicPr>
          <p:nvPr/>
        </p:nvPicPr>
        <p:blipFill>
          <a:blip r:embed="rId4"/>
          <a:stretch>
            <a:fillRect/>
          </a:stretch>
        </p:blipFill>
        <p:spPr>
          <a:xfrm>
            <a:off x="8997637" y="5750562"/>
            <a:ext cx="2616200" cy="609600"/>
          </a:xfrm>
          <a:prstGeom prst="rect">
            <a:avLst/>
          </a:prstGeom>
        </p:spPr>
      </p:pic>
      <p:pic>
        <p:nvPicPr>
          <p:cNvPr id="13" name="Picture 12">
            <a:extLst>
              <a:ext uri="{FF2B5EF4-FFF2-40B4-BE49-F238E27FC236}">
                <a16:creationId xmlns:a16="http://schemas.microsoft.com/office/drawing/2014/main" xmlns="" id="{4DD30B75-8002-DC41-970E-6B681AED8369}"/>
              </a:ext>
            </a:extLst>
          </p:cNvPr>
          <p:cNvPicPr>
            <a:picLocks noChangeAspect="1"/>
          </p:cNvPicPr>
          <p:nvPr/>
        </p:nvPicPr>
        <p:blipFill>
          <a:blip r:embed="rId5"/>
          <a:stretch>
            <a:fillRect/>
          </a:stretch>
        </p:blipFill>
        <p:spPr>
          <a:xfrm>
            <a:off x="397853" y="427568"/>
            <a:ext cx="5346700" cy="965200"/>
          </a:xfrm>
          <a:prstGeom prst="rect">
            <a:avLst/>
          </a:prstGeom>
        </p:spPr>
      </p:pic>
      <p:pic>
        <p:nvPicPr>
          <p:cNvPr id="14" name="Picture 13">
            <a:extLst>
              <a:ext uri="{FF2B5EF4-FFF2-40B4-BE49-F238E27FC236}">
                <a16:creationId xmlns:a16="http://schemas.microsoft.com/office/drawing/2014/main" xmlns="" id="{B99C8A7D-9171-B54D-9FD3-F6D25978860A}"/>
              </a:ext>
            </a:extLst>
          </p:cNvPr>
          <p:cNvPicPr>
            <a:picLocks noChangeAspect="1"/>
          </p:cNvPicPr>
          <p:nvPr/>
        </p:nvPicPr>
        <p:blipFill>
          <a:blip r:embed="rId6"/>
          <a:stretch>
            <a:fillRect/>
          </a:stretch>
        </p:blipFill>
        <p:spPr>
          <a:xfrm>
            <a:off x="327301" y="1826099"/>
            <a:ext cx="2667000" cy="2882900"/>
          </a:xfrm>
          <a:prstGeom prst="rect">
            <a:avLst/>
          </a:prstGeom>
        </p:spPr>
      </p:pic>
      <p:pic>
        <p:nvPicPr>
          <p:cNvPr id="30" name="Picture 29">
            <a:extLst>
              <a:ext uri="{FF2B5EF4-FFF2-40B4-BE49-F238E27FC236}">
                <a16:creationId xmlns:a16="http://schemas.microsoft.com/office/drawing/2014/main" xmlns="" id="{677BB6CF-5A87-344D-91A4-6A6C4F62AA3C}"/>
              </a:ext>
            </a:extLst>
          </p:cNvPr>
          <p:cNvPicPr>
            <a:picLocks noChangeAspect="1"/>
          </p:cNvPicPr>
          <p:nvPr/>
        </p:nvPicPr>
        <p:blipFill>
          <a:blip r:embed="rId7"/>
          <a:stretch>
            <a:fillRect/>
          </a:stretch>
        </p:blipFill>
        <p:spPr>
          <a:xfrm>
            <a:off x="4347070" y="1808800"/>
            <a:ext cx="2667000" cy="2844800"/>
          </a:xfrm>
          <a:prstGeom prst="rect">
            <a:avLst/>
          </a:prstGeom>
        </p:spPr>
      </p:pic>
      <p:pic>
        <p:nvPicPr>
          <p:cNvPr id="31" name="Picture 30">
            <a:extLst>
              <a:ext uri="{FF2B5EF4-FFF2-40B4-BE49-F238E27FC236}">
                <a16:creationId xmlns:a16="http://schemas.microsoft.com/office/drawing/2014/main" xmlns="" id="{D19126C1-F3EA-294D-851E-66A3C04328AE}"/>
              </a:ext>
            </a:extLst>
          </p:cNvPr>
          <p:cNvPicPr>
            <a:picLocks noChangeAspect="1"/>
          </p:cNvPicPr>
          <p:nvPr/>
        </p:nvPicPr>
        <p:blipFill>
          <a:blip r:embed="rId8"/>
          <a:stretch>
            <a:fillRect/>
          </a:stretch>
        </p:blipFill>
        <p:spPr>
          <a:xfrm>
            <a:off x="9011560" y="1826099"/>
            <a:ext cx="2667000" cy="2844800"/>
          </a:xfrm>
          <a:prstGeom prst="rect">
            <a:avLst/>
          </a:prstGeom>
        </p:spPr>
      </p:pic>
      <p:pic>
        <p:nvPicPr>
          <p:cNvPr id="9" name="Picture 8">
            <a:extLst>
              <a:ext uri="{FF2B5EF4-FFF2-40B4-BE49-F238E27FC236}">
                <a16:creationId xmlns:a16="http://schemas.microsoft.com/office/drawing/2014/main" xmlns="" id="{895F7836-8BE9-CA40-B906-C49244B9F0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769" y="3237030"/>
            <a:ext cx="3916850" cy="5310345"/>
          </a:xfrm>
          <a:prstGeom prst="rect">
            <a:avLst/>
          </a:prstGeom>
        </p:spPr>
      </p:pic>
      <p:pic>
        <p:nvPicPr>
          <p:cNvPr id="25" name="Picture 24">
            <a:extLst>
              <a:ext uri="{FF2B5EF4-FFF2-40B4-BE49-F238E27FC236}">
                <a16:creationId xmlns:a16="http://schemas.microsoft.com/office/drawing/2014/main" xmlns="" id="{573CC57B-D083-994C-967E-6899E4EBC244}"/>
              </a:ext>
            </a:extLst>
          </p:cNvPr>
          <p:cNvPicPr>
            <a:picLocks noChangeAspect="1"/>
          </p:cNvPicPr>
          <p:nvPr/>
        </p:nvPicPr>
        <p:blipFill>
          <a:blip r:embed="rId10"/>
          <a:stretch>
            <a:fillRect/>
          </a:stretch>
        </p:blipFill>
        <p:spPr>
          <a:xfrm>
            <a:off x="0" y="0"/>
            <a:ext cx="12192000" cy="6858000"/>
          </a:xfrm>
          <a:prstGeom prst="rect">
            <a:avLst/>
          </a:prstGeom>
        </p:spPr>
      </p:pic>
      <p:sp>
        <p:nvSpPr>
          <p:cNvPr id="29" name="Action Button: Custom 28">
            <a:hlinkClick r:id="rId11" action="ppaction://hlinksldjump" highlightClick="1"/>
            <a:extLst>
              <a:ext uri="{FF2B5EF4-FFF2-40B4-BE49-F238E27FC236}">
                <a16:creationId xmlns:a16="http://schemas.microsoft.com/office/drawing/2014/main" xmlns="" id="{9250CA92-AEFB-444A-B161-B2FF9A933B8E}"/>
              </a:ext>
            </a:extLst>
          </p:cNvPr>
          <p:cNvSpPr/>
          <p:nvPr/>
        </p:nvSpPr>
        <p:spPr>
          <a:xfrm>
            <a:off x="8973217" y="5702301"/>
            <a:ext cx="2743686" cy="67766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Custom 11">
            <a:hlinkClick r:id="rId12" action="ppaction://hlinksldjump" highlightClick="1"/>
            <a:extLst>
              <a:ext uri="{FF2B5EF4-FFF2-40B4-BE49-F238E27FC236}">
                <a16:creationId xmlns:a16="http://schemas.microsoft.com/office/drawing/2014/main" xmlns="" id="{0A676079-5320-C94F-8CFE-07D9BC4FD29A}"/>
              </a:ext>
            </a:extLst>
          </p:cNvPr>
          <p:cNvSpPr/>
          <p:nvPr/>
        </p:nvSpPr>
        <p:spPr>
          <a:xfrm>
            <a:off x="330759" y="1815595"/>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ction Button: Custom 25">
            <a:hlinkClick r:id="rId13" action="ppaction://hlinksldjump" highlightClick="1"/>
            <a:extLst>
              <a:ext uri="{FF2B5EF4-FFF2-40B4-BE49-F238E27FC236}">
                <a16:creationId xmlns:a16="http://schemas.microsoft.com/office/drawing/2014/main" xmlns="" id="{BD96ED4A-07AB-814F-9369-3275543CB7E0}"/>
              </a:ext>
            </a:extLst>
          </p:cNvPr>
          <p:cNvSpPr/>
          <p:nvPr/>
        </p:nvSpPr>
        <p:spPr>
          <a:xfrm>
            <a:off x="4344182" y="1798443"/>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Custom 26">
            <a:hlinkClick r:id="rId14" action="ppaction://hlinksldjump" highlightClick="1"/>
            <a:extLst>
              <a:ext uri="{FF2B5EF4-FFF2-40B4-BE49-F238E27FC236}">
                <a16:creationId xmlns:a16="http://schemas.microsoft.com/office/drawing/2014/main" xmlns="" id="{B2B0C983-6415-1142-A7F6-35ABC74B7265}"/>
              </a:ext>
            </a:extLst>
          </p:cNvPr>
          <p:cNvSpPr/>
          <p:nvPr/>
        </p:nvSpPr>
        <p:spPr>
          <a:xfrm>
            <a:off x="8973849" y="1777987"/>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55784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0F460E4-C150-EC46-9277-2B8345069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79300" cy="6858000"/>
          </a:xfrm>
          <a:prstGeom prst="rect">
            <a:avLst/>
          </a:prstGeom>
        </p:spPr>
      </p:pic>
      <p:grpSp>
        <p:nvGrpSpPr>
          <p:cNvPr id="22" name="Group 21">
            <a:extLst>
              <a:ext uri="{FF2B5EF4-FFF2-40B4-BE49-F238E27FC236}">
                <a16:creationId xmlns:a16="http://schemas.microsoft.com/office/drawing/2014/main" xmlns="" id="{B6F91803-12A3-994A-BE86-A6C4523DBA4B}"/>
              </a:ext>
            </a:extLst>
          </p:cNvPr>
          <p:cNvGrpSpPr/>
          <p:nvPr/>
        </p:nvGrpSpPr>
        <p:grpSpPr>
          <a:xfrm>
            <a:off x="10636455" y="402375"/>
            <a:ext cx="1089878" cy="1113160"/>
            <a:chOff x="226245" y="254524"/>
            <a:chExt cx="5634677" cy="603903"/>
          </a:xfrm>
        </p:grpSpPr>
        <p:sp>
          <p:nvSpPr>
            <p:cNvPr id="23" name="Rectangle 22">
              <a:extLst>
                <a:ext uri="{FF2B5EF4-FFF2-40B4-BE49-F238E27FC236}">
                  <a16:creationId xmlns:a16="http://schemas.microsoft.com/office/drawing/2014/main" xmlns="" id="{7949CE9B-AA0D-EE48-A05A-FBCCE0BE1CCE}"/>
                </a:ext>
              </a:extLst>
            </p:cNvPr>
            <p:cNvSpPr/>
            <p:nvPr/>
          </p:nvSpPr>
          <p:spPr>
            <a:xfrm>
              <a:off x="301660" y="320513"/>
              <a:ext cx="5559262" cy="537914"/>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hange 4 Life Text Regular" pitchFamily="50" charset="0"/>
              </a:endParaRPr>
            </a:p>
          </p:txBody>
        </p:sp>
        <p:sp>
          <p:nvSpPr>
            <p:cNvPr id="24" name="Rectangle 23">
              <a:extLst>
                <a:ext uri="{FF2B5EF4-FFF2-40B4-BE49-F238E27FC236}">
                  <a16:creationId xmlns:a16="http://schemas.microsoft.com/office/drawing/2014/main" xmlns="" id="{C241E68B-AA02-2B4F-9FA6-7BA258231302}"/>
                </a:ext>
              </a:extLst>
            </p:cNvPr>
            <p:cNvSpPr/>
            <p:nvPr/>
          </p:nvSpPr>
          <p:spPr>
            <a:xfrm>
              <a:off x="226245" y="254524"/>
              <a:ext cx="5297866" cy="55618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a:solidFill>
                  <a:prstClr val="black"/>
                </a:solidFill>
                <a:latin typeface="Change 4 Life Text Regular" pitchFamily="50" charset="0"/>
              </a:endParaRPr>
            </a:p>
          </p:txBody>
        </p:sp>
      </p:grpSp>
      <p:pic>
        <p:nvPicPr>
          <p:cNvPr id="17" name="Picture 16">
            <a:extLst>
              <a:ext uri="{FF2B5EF4-FFF2-40B4-BE49-F238E27FC236}">
                <a16:creationId xmlns:a16="http://schemas.microsoft.com/office/drawing/2014/main" xmlns="" id="{1AB69E0D-0A7A-5741-9761-4535835A04D7}"/>
              </a:ext>
            </a:extLst>
          </p:cNvPr>
          <p:cNvPicPr>
            <a:picLocks noChangeAspect="1"/>
          </p:cNvPicPr>
          <p:nvPr/>
        </p:nvPicPr>
        <p:blipFill>
          <a:blip r:embed="rId4"/>
          <a:stretch>
            <a:fillRect/>
          </a:stretch>
        </p:blipFill>
        <p:spPr>
          <a:xfrm>
            <a:off x="10898527" y="598848"/>
            <a:ext cx="515175" cy="627170"/>
          </a:xfrm>
          <a:prstGeom prst="rect">
            <a:avLst/>
          </a:prstGeom>
        </p:spPr>
      </p:pic>
      <p:pic>
        <p:nvPicPr>
          <p:cNvPr id="2" name="Picture 1">
            <a:extLst>
              <a:ext uri="{FF2B5EF4-FFF2-40B4-BE49-F238E27FC236}">
                <a16:creationId xmlns:a16="http://schemas.microsoft.com/office/drawing/2014/main" xmlns="" id="{AF43C984-7007-9346-A005-7F3227F76356}"/>
              </a:ext>
            </a:extLst>
          </p:cNvPr>
          <p:cNvPicPr>
            <a:picLocks noChangeAspect="1"/>
          </p:cNvPicPr>
          <p:nvPr/>
        </p:nvPicPr>
        <p:blipFill>
          <a:blip r:embed="rId5"/>
          <a:stretch>
            <a:fillRect/>
          </a:stretch>
        </p:blipFill>
        <p:spPr>
          <a:xfrm>
            <a:off x="323617" y="402375"/>
            <a:ext cx="6959600" cy="1905000"/>
          </a:xfrm>
          <a:prstGeom prst="rect">
            <a:avLst/>
          </a:prstGeom>
        </p:spPr>
      </p:pic>
      <p:pic>
        <p:nvPicPr>
          <p:cNvPr id="10" name="Picture 9">
            <a:extLst>
              <a:ext uri="{FF2B5EF4-FFF2-40B4-BE49-F238E27FC236}">
                <a16:creationId xmlns:a16="http://schemas.microsoft.com/office/drawing/2014/main" xmlns="" id="{6A13C2EA-7D37-9746-9FDD-F56C029E74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4BFAEDB3-F23A-2E46-B595-4D0E8B8EB3CA}"/>
              </a:ext>
            </a:extLst>
          </p:cNvPr>
          <p:cNvPicPr>
            <a:picLocks noChangeAspect="1"/>
          </p:cNvPicPr>
          <p:nvPr/>
        </p:nvPicPr>
        <p:blipFill>
          <a:blip r:embed="rId7"/>
          <a:stretch>
            <a:fillRect/>
          </a:stretch>
        </p:blipFill>
        <p:spPr>
          <a:xfrm>
            <a:off x="6397855" y="5365559"/>
            <a:ext cx="5308600" cy="977900"/>
          </a:xfrm>
          <a:prstGeom prst="rect">
            <a:avLst/>
          </a:prstGeom>
        </p:spPr>
      </p:pic>
      <p:pic>
        <p:nvPicPr>
          <p:cNvPr id="12" name="Picture 11">
            <a:extLst>
              <a:ext uri="{FF2B5EF4-FFF2-40B4-BE49-F238E27FC236}">
                <a16:creationId xmlns:a16="http://schemas.microsoft.com/office/drawing/2014/main" xmlns="" id="{140FACC8-C2A6-1046-BA70-03768E2CCB12}"/>
              </a:ext>
            </a:extLst>
          </p:cNvPr>
          <p:cNvPicPr>
            <a:picLocks noChangeAspect="1"/>
          </p:cNvPicPr>
          <p:nvPr/>
        </p:nvPicPr>
        <p:blipFill>
          <a:blip r:embed="rId8"/>
          <a:stretch>
            <a:fillRect/>
          </a:stretch>
        </p:blipFill>
        <p:spPr>
          <a:xfrm>
            <a:off x="0" y="0"/>
            <a:ext cx="12232640" cy="6880860"/>
          </a:xfrm>
          <a:prstGeom prst="rect">
            <a:avLst/>
          </a:prstGeom>
        </p:spPr>
      </p:pic>
    </p:spTree>
    <p:extLst>
      <p:ext uri="{BB962C8B-B14F-4D97-AF65-F5344CB8AC3E}">
        <p14:creationId xmlns:p14="http://schemas.microsoft.com/office/powerpoint/2010/main" val="145176238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9DE7C30-FAB9-894C-918C-878C7ACC3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F7DB0412-657F-3446-8915-4E7C48C858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A188B085-77DE-2F45-BCBC-8F82AA2E3436}"/>
              </a:ext>
            </a:extLst>
          </p:cNvPr>
          <p:cNvPicPr>
            <a:picLocks noChangeAspect="1"/>
          </p:cNvPicPr>
          <p:nvPr/>
        </p:nvPicPr>
        <p:blipFill>
          <a:blip r:embed="rId5"/>
          <a:stretch>
            <a:fillRect/>
          </a:stretch>
        </p:blipFill>
        <p:spPr>
          <a:xfrm>
            <a:off x="2724150" y="1503509"/>
            <a:ext cx="6743700" cy="4368800"/>
          </a:xfrm>
          <a:prstGeom prst="rect">
            <a:avLst/>
          </a:prstGeom>
        </p:spPr>
      </p:pic>
      <p:pic>
        <p:nvPicPr>
          <p:cNvPr id="9" name="Picture 8">
            <a:extLst>
              <a:ext uri="{FF2B5EF4-FFF2-40B4-BE49-F238E27FC236}">
                <a16:creationId xmlns:a16="http://schemas.microsoft.com/office/drawing/2014/main" xmlns="" id="{5D41FD9A-1359-5C46-8361-DF080AC7FD7C}"/>
              </a:ext>
            </a:extLst>
          </p:cNvPr>
          <p:cNvPicPr>
            <a:picLocks noChangeAspect="1"/>
          </p:cNvPicPr>
          <p:nvPr/>
        </p:nvPicPr>
        <p:blipFill>
          <a:blip r:embed="rId6"/>
          <a:stretch>
            <a:fillRect/>
          </a:stretch>
        </p:blipFill>
        <p:spPr>
          <a:xfrm>
            <a:off x="0" y="-42864"/>
            <a:ext cx="12232640" cy="6880860"/>
          </a:xfrm>
          <a:prstGeom prst="rect">
            <a:avLst/>
          </a:prstGeom>
        </p:spPr>
      </p:pic>
      <p:sp>
        <p:nvSpPr>
          <p:cNvPr id="37" name="Action Button: Custom 36">
            <a:hlinkClick r:id="rId7" action="ppaction://hlinksldjump" highlightClick="1"/>
            <a:extLst>
              <a:ext uri="{FF2B5EF4-FFF2-40B4-BE49-F238E27FC236}">
                <a16:creationId xmlns:a16="http://schemas.microsoft.com/office/drawing/2014/main" xmlns="" id="{FF6446C2-76A1-EC47-A1CC-ADD1B807313A}"/>
              </a:ext>
            </a:extLst>
          </p:cNvPr>
          <p:cNvSpPr/>
          <p:nvPr/>
        </p:nvSpPr>
        <p:spPr>
          <a:xfrm>
            <a:off x="3369552" y="2731226"/>
            <a:ext cx="5092473"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Custom 37">
            <a:hlinkClick r:id="rId8" action="ppaction://hlinksldjump" highlightClick="1"/>
            <a:extLst>
              <a:ext uri="{FF2B5EF4-FFF2-40B4-BE49-F238E27FC236}">
                <a16:creationId xmlns:a16="http://schemas.microsoft.com/office/drawing/2014/main" xmlns="" id="{F03ED912-8253-3443-8FC6-D7B9720EE1EB}"/>
              </a:ext>
            </a:extLst>
          </p:cNvPr>
          <p:cNvSpPr/>
          <p:nvPr/>
        </p:nvSpPr>
        <p:spPr>
          <a:xfrm>
            <a:off x="3369552" y="3906894"/>
            <a:ext cx="4735800"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Custom 38">
            <a:hlinkClick r:id="rId7" action="ppaction://hlinksldjump" highlightClick="1"/>
            <a:extLst>
              <a:ext uri="{FF2B5EF4-FFF2-40B4-BE49-F238E27FC236}">
                <a16:creationId xmlns:a16="http://schemas.microsoft.com/office/drawing/2014/main" xmlns="" id="{4159F941-3C83-7B48-B486-CB09A4A7B115}"/>
              </a:ext>
            </a:extLst>
          </p:cNvPr>
          <p:cNvSpPr/>
          <p:nvPr/>
        </p:nvSpPr>
        <p:spPr>
          <a:xfrm>
            <a:off x="3369552" y="4948695"/>
            <a:ext cx="3779718"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60725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DCD3B397-4FD0-0249-8A2C-C64BE3ED9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1"/>
            <a:ext cx="12192000" cy="6858000"/>
          </a:xfrm>
          <a:prstGeom prst="rect">
            <a:avLst/>
          </a:prstGeom>
        </p:spPr>
      </p:pic>
      <p:pic>
        <p:nvPicPr>
          <p:cNvPr id="12" name="Picture 11">
            <a:extLst>
              <a:ext uri="{FF2B5EF4-FFF2-40B4-BE49-F238E27FC236}">
                <a16:creationId xmlns:a16="http://schemas.microsoft.com/office/drawing/2014/main" xmlns="" id="{310B3520-2134-F843-9016-9131F9348576}"/>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3" name="Action Button: Custom 12">
            <a:hlinkClick r:id="rId5" action="ppaction://hlinksldjump" highlightClick="1"/>
            <a:extLst>
              <a:ext uri="{FF2B5EF4-FFF2-40B4-BE49-F238E27FC236}">
                <a16:creationId xmlns:a16="http://schemas.microsoft.com/office/drawing/2014/main" xmlns="" id="{4FEBD8C0-00B8-1747-8E01-3AC22CE67C07}"/>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288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C6FD95A-481D-084A-BC65-7154B4A156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488994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9B61D8-A92B-A64B-A416-B9798B4B9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08AA79F6-7654-1345-A069-6B7E3765B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73" y="22860"/>
            <a:ext cx="12192000" cy="6858000"/>
          </a:xfrm>
          <a:prstGeom prst="rect">
            <a:avLst/>
          </a:prstGeom>
        </p:spPr>
      </p:pic>
      <p:pic>
        <p:nvPicPr>
          <p:cNvPr id="8" name="Picture 7">
            <a:extLst>
              <a:ext uri="{FF2B5EF4-FFF2-40B4-BE49-F238E27FC236}">
                <a16:creationId xmlns:a16="http://schemas.microsoft.com/office/drawing/2014/main" xmlns="" id="{BD0AC588-8C11-7D4B-BCDE-687AF46C2C0D}"/>
              </a:ext>
            </a:extLst>
          </p:cNvPr>
          <p:cNvPicPr>
            <a:picLocks noChangeAspect="1"/>
          </p:cNvPicPr>
          <p:nvPr/>
        </p:nvPicPr>
        <p:blipFill>
          <a:blip r:embed="rId5"/>
          <a:stretch>
            <a:fillRect/>
          </a:stretch>
        </p:blipFill>
        <p:spPr>
          <a:xfrm>
            <a:off x="28571" y="-8572"/>
            <a:ext cx="12232640" cy="6880860"/>
          </a:xfrm>
          <a:prstGeom prst="rect">
            <a:avLst/>
          </a:prstGeom>
        </p:spPr>
      </p:pic>
      <p:pic>
        <p:nvPicPr>
          <p:cNvPr id="9" name="Picture 8">
            <a:extLst>
              <a:ext uri="{FF2B5EF4-FFF2-40B4-BE49-F238E27FC236}">
                <a16:creationId xmlns:a16="http://schemas.microsoft.com/office/drawing/2014/main" xmlns="" id="{4A96F357-5D3A-204A-AE1F-70B3719D4B85}"/>
              </a:ext>
            </a:extLst>
          </p:cNvPr>
          <p:cNvPicPr>
            <a:picLocks noChangeAspect="1"/>
          </p:cNvPicPr>
          <p:nvPr/>
        </p:nvPicPr>
        <p:blipFill>
          <a:blip r:embed="rId6"/>
          <a:stretch>
            <a:fillRect/>
          </a:stretch>
        </p:blipFill>
        <p:spPr>
          <a:xfrm>
            <a:off x="2981326" y="1517797"/>
            <a:ext cx="6286500" cy="4368800"/>
          </a:xfrm>
          <a:prstGeom prst="rect">
            <a:avLst/>
          </a:prstGeom>
        </p:spPr>
      </p:pic>
      <p:sp>
        <p:nvSpPr>
          <p:cNvPr id="36" name="Action Button: Custom 35">
            <a:hlinkClick r:id="rId7" action="ppaction://hlinksldjump" highlightClick="1"/>
            <a:extLst>
              <a:ext uri="{FF2B5EF4-FFF2-40B4-BE49-F238E27FC236}">
                <a16:creationId xmlns:a16="http://schemas.microsoft.com/office/drawing/2014/main" xmlns="" id="{FC2B70BC-096D-004E-8F01-50A6E9DC444E}"/>
              </a:ext>
            </a:extLst>
          </p:cNvPr>
          <p:cNvSpPr/>
          <p:nvPr/>
        </p:nvSpPr>
        <p:spPr>
          <a:xfrm>
            <a:off x="3659792" y="4999010"/>
            <a:ext cx="3204655"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Custom 37">
            <a:hlinkClick r:id="rId8" action="ppaction://hlinksldjump" highlightClick="1"/>
            <a:extLst>
              <a:ext uri="{FF2B5EF4-FFF2-40B4-BE49-F238E27FC236}">
                <a16:creationId xmlns:a16="http://schemas.microsoft.com/office/drawing/2014/main" xmlns="" id="{7458EBE8-4F39-E246-B858-B3BA7C03066D}"/>
              </a:ext>
            </a:extLst>
          </p:cNvPr>
          <p:cNvSpPr/>
          <p:nvPr/>
        </p:nvSpPr>
        <p:spPr>
          <a:xfrm>
            <a:off x="3659792" y="2721032"/>
            <a:ext cx="3455897"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Custom 38">
            <a:hlinkClick r:id="rId8" action="ppaction://hlinksldjump" highlightClick="1"/>
            <a:extLst>
              <a:ext uri="{FF2B5EF4-FFF2-40B4-BE49-F238E27FC236}">
                <a16:creationId xmlns:a16="http://schemas.microsoft.com/office/drawing/2014/main" xmlns="" id="{AD730FCE-B3C6-2941-ADDB-7F3501363B96}"/>
              </a:ext>
            </a:extLst>
          </p:cNvPr>
          <p:cNvSpPr/>
          <p:nvPr/>
        </p:nvSpPr>
        <p:spPr>
          <a:xfrm>
            <a:off x="3659792" y="3860021"/>
            <a:ext cx="3743192"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00630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F4784FAC-0C0E-7E4E-9E69-DA66103D96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1"/>
            <a:ext cx="12192000" cy="6858000"/>
          </a:xfrm>
          <a:prstGeom prst="rect">
            <a:avLst/>
          </a:prstGeom>
        </p:spPr>
      </p:pic>
      <p:pic>
        <p:nvPicPr>
          <p:cNvPr id="12" name="Picture 11">
            <a:extLst>
              <a:ext uri="{FF2B5EF4-FFF2-40B4-BE49-F238E27FC236}">
                <a16:creationId xmlns:a16="http://schemas.microsoft.com/office/drawing/2014/main" xmlns="" id="{310B3520-2134-F843-9016-9131F9348576}"/>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3" name="Action Button: Custom 12">
            <a:hlinkClick r:id="rId5" action="ppaction://hlinksldjump" highlightClick="1"/>
            <a:extLst>
              <a:ext uri="{FF2B5EF4-FFF2-40B4-BE49-F238E27FC236}">
                <a16:creationId xmlns:a16="http://schemas.microsoft.com/office/drawing/2014/main" xmlns="" id="{4FEBD8C0-00B8-1747-8E01-3AC22CE67C07}"/>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214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26A6DB6-5C33-5E49-8413-382FE347C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456903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6FF8F71-E681-424E-AC7D-9618C8DA6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F9B12F87-3504-A340-9CEB-6A25CABA4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860"/>
            <a:ext cx="12192000" cy="6858000"/>
          </a:xfrm>
          <a:prstGeom prst="rect">
            <a:avLst/>
          </a:prstGeom>
        </p:spPr>
      </p:pic>
      <p:pic>
        <p:nvPicPr>
          <p:cNvPr id="9" name="Picture 8">
            <a:extLst>
              <a:ext uri="{FF2B5EF4-FFF2-40B4-BE49-F238E27FC236}">
                <a16:creationId xmlns:a16="http://schemas.microsoft.com/office/drawing/2014/main" xmlns="" id="{D3C0EB5F-8A38-2F41-9C7D-FF893D855998}"/>
              </a:ext>
            </a:extLst>
          </p:cNvPr>
          <p:cNvPicPr>
            <a:picLocks noChangeAspect="1"/>
          </p:cNvPicPr>
          <p:nvPr/>
        </p:nvPicPr>
        <p:blipFill>
          <a:blip r:embed="rId5"/>
          <a:stretch>
            <a:fillRect/>
          </a:stretch>
        </p:blipFill>
        <p:spPr>
          <a:xfrm>
            <a:off x="0" y="-8572"/>
            <a:ext cx="12232640" cy="6880860"/>
          </a:xfrm>
          <a:prstGeom prst="rect">
            <a:avLst/>
          </a:prstGeom>
        </p:spPr>
      </p:pic>
      <p:pic>
        <p:nvPicPr>
          <p:cNvPr id="10" name="Picture 9">
            <a:extLst>
              <a:ext uri="{FF2B5EF4-FFF2-40B4-BE49-F238E27FC236}">
                <a16:creationId xmlns:a16="http://schemas.microsoft.com/office/drawing/2014/main" xmlns="" id="{4C0BA860-DFBA-5C41-B6BA-3638C6BC3E8E}"/>
              </a:ext>
            </a:extLst>
          </p:cNvPr>
          <p:cNvPicPr>
            <a:picLocks noChangeAspect="1"/>
          </p:cNvPicPr>
          <p:nvPr/>
        </p:nvPicPr>
        <p:blipFill>
          <a:blip r:embed="rId6"/>
          <a:stretch>
            <a:fillRect/>
          </a:stretch>
        </p:blipFill>
        <p:spPr>
          <a:xfrm>
            <a:off x="2852326" y="1549219"/>
            <a:ext cx="6286500" cy="4368800"/>
          </a:xfrm>
          <a:prstGeom prst="rect">
            <a:avLst/>
          </a:prstGeom>
        </p:spPr>
      </p:pic>
      <p:sp>
        <p:nvSpPr>
          <p:cNvPr id="36" name="Action Button: Custom 35">
            <a:hlinkClick r:id="rId7" action="ppaction://hlinksldjump" highlightClick="1"/>
            <a:extLst>
              <a:ext uri="{FF2B5EF4-FFF2-40B4-BE49-F238E27FC236}">
                <a16:creationId xmlns:a16="http://schemas.microsoft.com/office/drawing/2014/main" xmlns="" id="{57F02319-747F-5748-88FF-8E1037918C28}"/>
              </a:ext>
            </a:extLst>
          </p:cNvPr>
          <p:cNvSpPr/>
          <p:nvPr/>
        </p:nvSpPr>
        <p:spPr>
          <a:xfrm>
            <a:off x="3508318" y="2747946"/>
            <a:ext cx="5396593" cy="93305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Custom 36">
            <a:hlinkClick r:id="rId8" action="ppaction://hlinksldjump" highlightClick="1"/>
            <a:extLst>
              <a:ext uri="{FF2B5EF4-FFF2-40B4-BE49-F238E27FC236}">
                <a16:creationId xmlns:a16="http://schemas.microsoft.com/office/drawing/2014/main" xmlns="" id="{7E872129-1450-AA4F-A789-485E2CB85F4D}"/>
              </a:ext>
            </a:extLst>
          </p:cNvPr>
          <p:cNvSpPr/>
          <p:nvPr/>
        </p:nvSpPr>
        <p:spPr>
          <a:xfrm>
            <a:off x="3508318" y="3922134"/>
            <a:ext cx="3690258" cy="9508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Custom 38">
            <a:hlinkClick r:id="rId8" action="ppaction://hlinksldjump" highlightClick="1"/>
            <a:extLst>
              <a:ext uri="{FF2B5EF4-FFF2-40B4-BE49-F238E27FC236}">
                <a16:creationId xmlns:a16="http://schemas.microsoft.com/office/drawing/2014/main" xmlns="" id="{1092315D-B1A6-B342-B02D-D7D82DB0314F}"/>
              </a:ext>
            </a:extLst>
          </p:cNvPr>
          <p:cNvSpPr/>
          <p:nvPr/>
        </p:nvSpPr>
        <p:spPr>
          <a:xfrm>
            <a:off x="3508318" y="4914639"/>
            <a:ext cx="4595646" cy="9508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924289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24DCE7F-CE39-7244-8DC0-BF52C98A0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Action Button: Custom 3">
            <a:hlinkClick r:id="rId4" highlightClick="1"/>
            <a:extLst>
              <a:ext uri="{FF2B5EF4-FFF2-40B4-BE49-F238E27FC236}">
                <a16:creationId xmlns:a16="http://schemas.microsoft.com/office/drawing/2014/main" xmlns="" id="{2186EB87-A057-204E-92FA-D924098BA83E}"/>
              </a:ext>
            </a:extLst>
          </p:cNvPr>
          <p:cNvSpPr/>
          <p:nvPr/>
        </p:nvSpPr>
        <p:spPr>
          <a:xfrm rot="21411983">
            <a:off x="6954789" y="5605486"/>
            <a:ext cx="1739153" cy="28687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Custom 4">
            <a:hlinkClick r:id="rId5" highlightClick="1"/>
            <a:extLst>
              <a:ext uri="{FF2B5EF4-FFF2-40B4-BE49-F238E27FC236}">
                <a16:creationId xmlns:a16="http://schemas.microsoft.com/office/drawing/2014/main" xmlns="" id="{D2EA86A3-4802-4F4E-B993-2170EFA29942}"/>
              </a:ext>
            </a:extLst>
          </p:cNvPr>
          <p:cNvSpPr/>
          <p:nvPr/>
        </p:nvSpPr>
        <p:spPr>
          <a:xfrm rot="21403960">
            <a:off x="6951489" y="5889809"/>
            <a:ext cx="4186517" cy="23308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18678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2590A9F-308A-E049-BF3F-D26F60BA7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1"/>
            <a:ext cx="12192000" cy="6858000"/>
          </a:xfrm>
          <a:prstGeom prst="rect">
            <a:avLst/>
          </a:prstGeom>
        </p:spPr>
      </p:pic>
      <p:pic>
        <p:nvPicPr>
          <p:cNvPr id="12" name="Picture 11">
            <a:extLst>
              <a:ext uri="{FF2B5EF4-FFF2-40B4-BE49-F238E27FC236}">
                <a16:creationId xmlns:a16="http://schemas.microsoft.com/office/drawing/2014/main" xmlns="" id="{310B3520-2134-F843-9016-9131F9348576}"/>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3" name="Action Button: Custom 12">
            <a:hlinkClick r:id="rId5" action="ppaction://hlinksldjump" highlightClick="1"/>
            <a:extLst>
              <a:ext uri="{FF2B5EF4-FFF2-40B4-BE49-F238E27FC236}">
                <a16:creationId xmlns:a16="http://schemas.microsoft.com/office/drawing/2014/main" xmlns="" id="{4FEBD8C0-00B8-1747-8E01-3AC22CE67C07}"/>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698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89D36607-BCCA-404B-B124-3C4AEAC4F3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05173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3E62059-391B-D948-82CD-09754F7FD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4DDBE895-1086-514D-BC0F-4DD61BB967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18697DDA-4123-3642-95E3-49377B1A6B47}"/>
              </a:ext>
            </a:extLst>
          </p:cNvPr>
          <p:cNvPicPr>
            <a:picLocks noChangeAspect="1"/>
          </p:cNvPicPr>
          <p:nvPr/>
        </p:nvPicPr>
        <p:blipFill>
          <a:blip r:embed="rId5"/>
          <a:stretch>
            <a:fillRect/>
          </a:stretch>
        </p:blipFill>
        <p:spPr>
          <a:xfrm>
            <a:off x="0" y="7720"/>
            <a:ext cx="12232640" cy="6880860"/>
          </a:xfrm>
          <a:prstGeom prst="rect">
            <a:avLst/>
          </a:prstGeom>
        </p:spPr>
      </p:pic>
      <p:sp>
        <p:nvSpPr>
          <p:cNvPr id="11" name="Action Button: Custom 10">
            <a:hlinkClick r:id="rId6" action="ppaction://hlinksldjump" highlightClick="1"/>
            <a:extLst>
              <a:ext uri="{FF2B5EF4-FFF2-40B4-BE49-F238E27FC236}">
                <a16:creationId xmlns:a16="http://schemas.microsoft.com/office/drawing/2014/main" xmlns="" id="{60F41D18-DF7B-2D42-AFC9-EC7B5C2A6E96}"/>
              </a:ext>
            </a:extLst>
          </p:cNvPr>
          <p:cNvSpPr/>
          <p:nvPr/>
        </p:nvSpPr>
        <p:spPr>
          <a:xfrm>
            <a:off x="6005974" y="3685451"/>
            <a:ext cx="32845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Custom 13">
            <a:hlinkClick r:id="rId7" action="ppaction://hlinksldjump" highlightClick="1"/>
            <a:extLst>
              <a:ext uri="{FF2B5EF4-FFF2-40B4-BE49-F238E27FC236}">
                <a16:creationId xmlns:a16="http://schemas.microsoft.com/office/drawing/2014/main" xmlns="" id="{99C43FB4-C018-E345-B79F-6C4C02302FE7}"/>
              </a:ext>
            </a:extLst>
          </p:cNvPr>
          <p:cNvSpPr/>
          <p:nvPr/>
        </p:nvSpPr>
        <p:spPr>
          <a:xfrm>
            <a:off x="5823093" y="2966994"/>
            <a:ext cx="47704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50A09447-BC5C-FF44-9B06-7F0FE8CBE462}"/>
              </a:ext>
            </a:extLst>
          </p:cNvPr>
          <p:cNvPicPr>
            <a:picLocks noChangeAspect="1"/>
          </p:cNvPicPr>
          <p:nvPr/>
        </p:nvPicPr>
        <p:blipFill>
          <a:blip r:embed="rId8"/>
          <a:stretch>
            <a:fillRect/>
          </a:stretch>
        </p:blipFill>
        <p:spPr>
          <a:xfrm>
            <a:off x="2843944" y="1539135"/>
            <a:ext cx="6108700" cy="4368800"/>
          </a:xfrm>
          <a:prstGeom prst="rect">
            <a:avLst/>
          </a:prstGeom>
        </p:spPr>
      </p:pic>
      <p:sp>
        <p:nvSpPr>
          <p:cNvPr id="12" name="Action Button: Custom 11">
            <a:hlinkClick r:id="rId6" action="ppaction://hlinksldjump" highlightClick="1"/>
            <a:extLst>
              <a:ext uri="{FF2B5EF4-FFF2-40B4-BE49-F238E27FC236}">
                <a16:creationId xmlns:a16="http://schemas.microsoft.com/office/drawing/2014/main" xmlns="" id="{F3E352D3-929F-044C-8984-770038434080}"/>
              </a:ext>
            </a:extLst>
          </p:cNvPr>
          <p:cNvSpPr/>
          <p:nvPr/>
        </p:nvSpPr>
        <p:spPr>
          <a:xfrm>
            <a:off x="6005974" y="3685451"/>
            <a:ext cx="32845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Custom 12">
            <a:hlinkClick r:id="rId7" action="ppaction://hlinksldjump" highlightClick="1"/>
            <a:extLst>
              <a:ext uri="{FF2B5EF4-FFF2-40B4-BE49-F238E27FC236}">
                <a16:creationId xmlns:a16="http://schemas.microsoft.com/office/drawing/2014/main" xmlns="" id="{592A4256-A60A-FC4E-B4E1-03E4D1DF6ECB}"/>
              </a:ext>
            </a:extLst>
          </p:cNvPr>
          <p:cNvSpPr/>
          <p:nvPr/>
        </p:nvSpPr>
        <p:spPr>
          <a:xfrm>
            <a:off x="5823093" y="2966994"/>
            <a:ext cx="47704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Custom 37">
            <a:hlinkClick r:id="rId9" action="ppaction://hlinksldjump" highlightClick="1"/>
            <a:extLst>
              <a:ext uri="{FF2B5EF4-FFF2-40B4-BE49-F238E27FC236}">
                <a16:creationId xmlns:a16="http://schemas.microsoft.com/office/drawing/2014/main" xmlns="" id="{43A4654A-5C16-304A-99F2-38462BA1BC49}"/>
              </a:ext>
            </a:extLst>
          </p:cNvPr>
          <p:cNvSpPr/>
          <p:nvPr/>
        </p:nvSpPr>
        <p:spPr>
          <a:xfrm>
            <a:off x="3467761" y="2732706"/>
            <a:ext cx="5411825"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ction Button: Custom 39">
            <a:hlinkClick r:id="rId10" action="ppaction://hlinksldjump" highlightClick="1"/>
            <a:extLst>
              <a:ext uri="{FF2B5EF4-FFF2-40B4-BE49-F238E27FC236}">
                <a16:creationId xmlns:a16="http://schemas.microsoft.com/office/drawing/2014/main" xmlns="" id="{ED7AB81E-7F32-0C45-97CF-3AF8DC6673AA}"/>
              </a:ext>
            </a:extLst>
          </p:cNvPr>
          <p:cNvSpPr/>
          <p:nvPr/>
        </p:nvSpPr>
        <p:spPr>
          <a:xfrm>
            <a:off x="3446055" y="5076295"/>
            <a:ext cx="5119837"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ction Button: Custom 40">
            <a:hlinkClick r:id="rId9" action="ppaction://hlinksldjump" highlightClick="1"/>
            <a:extLst>
              <a:ext uri="{FF2B5EF4-FFF2-40B4-BE49-F238E27FC236}">
                <a16:creationId xmlns:a16="http://schemas.microsoft.com/office/drawing/2014/main" xmlns="" id="{F4B28D3B-DE92-7E4E-B53E-1FCB30B9346C}"/>
              </a:ext>
            </a:extLst>
          </p:cNvPr>
          <p:cNvSpPr/>
          <p:nvPr/>
        </p:nvSpPr>
        <p:spPr>
          <a:xfrm>
            <a:off x="3463886" y="3904500"/>
            <a:ext cx="2620271"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55404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4622B74-7CFE-5046-AB7C-E63F59188E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xmlns="" id="{310B3520-2134-F843-9016-9131F9348576}"/>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3" name="Action Button: Custom 12">
            <a:hlinkClick r:id="rId5" action="ppaction://hlinksldjump" highlightClick="1"/>
            <a:extLst>
              <a:ext uri="{FF2B5EF4-FFF2-40B4-BE49-F238E27FC236}">
                <a16:creationId xmlns:a16="http://schemas.microsoft.com/office/drawing/2014/main" xmlns="" id="{4FEBD8C0-00B8-1747-8E01-3AC22CE67C07}"/>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5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77F2A940-1663-0D47-9497-2FCA05F21F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969870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xmlns="" id="{890A14E0-5CDA-4E47-824C-2C692D268CFD}"/>
              </a:ext>
            </a:extLst>
          </p:cNvPr>
          <p:cNvPicPr>
            <a:picLocks noChangeAspect="1"/>
          </p:cNvPicPr>
          <p:nvPr/>
        </p:nvPicPr>
        <p:blipFill>
          <a:blip r:embed="rId4"/>
          <a:stretch>
            <a:fillRect/>
          </a:stretch>
        </p:blipFill>
        <p:spPr>
          <a:xfrm>
            <a:off x="8997637" y="5750562"/>
            <a:ext cx="2616200" cy="609600"/>
          </a:xfrm>
          <a:prstGeom prst="rect">
            <a:avLst/>
          </a:prstGeom>
        </p:spPr>
      </p:pic>
      <p:pic>
        <p:nvPicPr>
          <p:cNvPr id="43" name="Picture 42">
            <a:extLst>
              <a:ext uri="{FF2B5EF4-FFF2-40B4-BE49-F238E27FC236}">
                <a16:creationId xmlns:a16="http://schemas.microsoft.com/office/drawing/2014/main" xmlns="" id="{63F686C2-632C-4741-B2F4-DB2823E3A910}"/>
              </a:ext>
            </a:extLst>
          </p:cNvPr>
          <p:cNvPicPr>
            <a:picLocks noChangeAspect="1"/>
          </p:cNvPicPr>
          <p:nvPr/>
        </p:nvPicPr>
        <p:blipFill>
          <a:blip r:embed="rId5"/>
          <a:stretch>
            <a:fillRect/>
          </a:stretch>
        </p:blipFill>
        <p:spPr>
          <a:xfrm>
            <a:off x="397853" y="427568"/>
            <a:ext cx="5346700" cy="965200"/>
          </a:xfrm>
          <a:prstGeom prst="rect">
            <a:avLst/>
          </a:prstGeom>
        </p:spPr>
      </p:pic>
      <p:pic>
        <p:nvPicPr>
          <p:cNvPr id="44" name="Picture 43">
            <a:extLst>
              <a:ext uri="{FF2B5EF4-FFF2-40B4-BE49-F238E27FC236}">
                <a16:creationId xmlns:a16="http://schemas.microsoft.com/office/drawing/2014/main" xmlns="" id="{DE46C736-2B02-034F-B515-81EB1ECEF4A3}"/>
              </a:ext>
            </a:extLst>
          </p:cNvPr>
          <p:cNvPicPr>
            <a:picLocks noChangeAspect="1"/>
          </p:cNvPicPr>
          <p:nvPr/>
        </p:nvPicPr>
        <p:blipFill>
          <a:blip r:embed="rId6"/>
          <a:stretch>
            <a:fillRect/>
          </a:stretch>
        </p:blipFill>
        <p:spPr>
          <a:xfrm>
            <a:off x="327301" y="1826099"/>
            <a:ext cx="2667000" cy="2882900"/>
          </a:xfrm>
          <a:prstGeom prst="rect">
            <a:avLst/>
          </a:prstGeom>
        </p:spPr>
      </p:pic>
      <p:pic>
        <p:nvPicPr>
          <p:cNvPr id="45" name="Picture 44">
            <a:extLst>
              <a:ext uri="{FF2B5EF4-FFF2-40B4-BE49-F238E27FC236}">
                <a16:creationId xmlns:a16="http://schemas.microsoft.com/office/drawing/2014/main" xmlns="" id="{7CBF0CE0-E6DC-F244-BBE9-38DA122B2F1E}"/>
              </a:ext>
            </a:extLst>
          </p:cNvPr>
          <p:cNvPicPr>
            <a:picLocks noChangeAspect="1"/>
          </p:cNvPicPr>
          <p:nvPr/>
        </p:nvPicPr>
        <p:blipFill>
          <a:blip r:embed="rId7"/>
          <a:stretch>
            <a:fillRect/>
          </a:stretch>
        </p:blipFill>
        <p:spPr>
          <a:xfrm>
            <a:off x="4347070" y="1808800"/>
            <a:ext cx="2667000" cy="2844800"/>
          </a:xfrm>
          <a:prstGeom prst="rect">
            <a:avLst/>
          </a:prstGeom>
        </p:spPr>
      </p:pic>
      <p:pic>
        <p:nvPicPr>
          <p:cNvPr id="46" name="Picture 45">
            <a:extLst>
              <a:ext uri="{FF2B5EF4-FFF2-40B4-BE49-F238E27FC236}">
                <a16:creationId xmlns:a16="http://schemas.microsoft.com/office/drawing/2014/main" xmlns="" id="{B56D5ACF-0089-AF40-BE9E-AC4A42EF6E86}"/>
              </a:ext>
            </a:extLst>
          </p:cNvPr>
          <p:cNvPicPr>
            <a:picLocks noChangeAspect="1"/>
          </p:cNvPicPr>
          <p:nvPr/>
        </p:nvPicPr>
        <p:blipFill>
          <a:blip r:embed="rId8"/>
          <a:stretch>
            <a:fillRect/>
          </a:stretch>
        </p:blipFill>
        <p:spPr>
          <a:xfrm>
            <a:off x="9011560" y="1826099"/>
            <a:ext cx="2667000" cy="2844800"/>
          </a:xfrm>
          <a:prstGeom prst="rect">
            <a:avLst/>
          </a:prstGeom>
        </p:spPr>
      </p:pic>
      <p:pic>
        <p:nvPicPr>
          <p:cNvPr id="47" name="Picture 46">
            <a:extLst>
              <a:ext uri="{FF2B5EF4-FFF2-40B4-BE49-F238E27FC236}">
                <a16:creationId xmlns:a16="http://schemas.microsoft.com/office/drawing/2014/main" xmlns="" id="{A02B187A-B8BC-7D4B-9C4E-E915E7D024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769" y="3237030"/>
            <a:ext cx="3916850" cy="5310345"/>
          </a:xfrm>
          <a:prstGeom prst="rect">
            <a:avLst/>
          </a:prstGeom>
        </p:spPr>
      </p:pic>
      <p:pic>
        <p:nvPicPr>
          <p:cNvPr id="48" name="Picture 47">
            <a:extLst>
              <a:ext uri="{FF2B5EF4-FFF2-40B4-BE49-F238E27FC236}">
                <a16:creationId xmlns:a16="http://schemas.microsoft.com/office/drawing/2014/main" xmlns="" id="{D6EEA088-11E1-424B-9F57-05DD3A887E6A}"/>
              </a:ext>
            </a:extLst>
          </p:cNvPr>
          <p:cNvPicPr>
            <a:picLocks noChangeAspect="1"/>
          </p:cNvPicPr>
          <p:nvPr/>
        </p:nvPicPr>
        <p:blipFill>
          <a:blip r:embed="rId10"/>
          <a:stretch>
            <a:fillRect/>
          </a:stretch>
        </p:blipFill>
        <p:spPr>
          <a:xfrm>
            <a:off x="0" y="0"/>
            <a:ext cx="12192000" cy="6858000"/>
          </a:xfrm>
          <a:prstGeom prst="rect">
            <a:avLst/>
          </a:prstGeom>
        </p:spPr>
      </p:pic>
      <p:sp>
        <p:nvSpPr>
          <p:cNvPr id="49" name="Action Button: Custom 48">
            <a:hlinkClick r:id="rId11" action="ppaction://hlinksldjump" highlightClick="1"/>
            <a:extLst>
              <a:ext uri="{FF2B5EF4-FFF2-40B4-BE49-F238E27FC236}">
                <a16:creationId xmlns:a16="http://schemas.microsoft.com/office/drawing/2014/main" xmlns="" id="{1AAEE16D-3C25-F04D-8A63-59CABBDDBAA1}"/>
              </a:ext>
            </a:extLst>
          </p:cNvPr>
          <p:cNvSpPr/>
          <p:nvPr/>
        </p:nvSpPr>
        <p:spPr>
          <a:xfrm>
            <a:off x="8973217" y="5702301"/>
            <a:ext cx="2743686" cy="67766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ction Button: Custom 49">
            <a:hlinkClick r:id="rId12" action="ppaction://hlinksldjump" highlightClick="1"/>
            <a:extLst>
              <a:ext uri="{FF2B5EF4-FFF2-40B4-BE49-F238E27FC236}">
                <a16:creationId xmlns:a16="http://schemas.microsoft.com/office/drawing/2014/main" xmlns="" id="{D09FCFED-BB3A-274A-9DA9-0175EAC9FF13}"/>
              </a:ext>
            </a:extLst>
          </p:cNvPr>
          <p:cNvSpPr/>
          <p:nvPr/>
        </p:nvSpPr>
        <p:spPr>
          <a:xfrm>
            <a:off x="330759" y="1815595"/>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Action Button: Custom 50">
            <a:hlinkClick r:id="rId13" action="ppaction://hlinksldjump" highlightClick="1"/>
            <a:extLst>
              <a:ext uri="{FF2B5EF4-FFF2-40B4-BE49-F238E27FC236}">
                <a16:creationId xmlns:a16="http://schemas.microsoft.com/office/drawing/2014/main" xmlns="" id="{89047225-0C9F-6940-8670-562F076CD851}"/>
              </a:ext>
            </a:extLst>
          </p:cNvPr>
          <p:cNvSpPr/>
          <p:nvPr/>
        </p:nvSpPr>
        <p:spPr>
          <a:xfrm>
            <a:off x="4344182" y="1798443"/>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ction Button: Custom 51">
            <a:hlinkClick r:id="rId14" action="ppaction://hlinksldjump" highlightClick="1"/>
            <a:extLst>
              <a:ext uri="{FF2B5EF4-FFF2-40B4-BE49-F238E27FC236}">
                <a16:creationId xmlns:a16="http://schemas.microsoft.com/office/drawing/2014/main" xmlns="" id="{CF9BBC8D-7932-824A-80E6-5F7481137B1C}"/>
              </a:ext>
            </a:extLst>
          </p:cNvPr>
          <p:cNvSpPr/>
          <p:nvPr/>
        </p:nvSpPr>
        <p:spPr>
          <a:xfrm>
            <a:off x="8973849" y="1777987"/>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23328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AABBFC7-F761-074D-94BD-5973A6E53C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011C7DFA-D4AB-D042-B965-263505A7B654}"/>
              </a:ext>
            </a:extLst>
          </p:cNvPr>
          <p:cNvPicPr>
            <a:picLocks noChangeAspect="1"/>
          </p:cNvPicPr>
          <p:nvPr/>
        </p:nvPicPr>
        <p:blipFill>
          <a:blip r:embed="rId4"/>
          <a:stretch>
            <a:fillRect/>
          </a:stretch>
        </p:blipFill>
        <p:spPr>
          <a:xfrm>
            <a:off x="7070504" y="1253017"/>
            <a:ext cx="4813300" cy="5245100"/>
          </a:xfrm>
          <a:prstGeom prst="rect">
            <a:avLst/>
          </a:prstGeom>
        </p:spPr>
      </p:pic>
      <p:pic>
        <p:nvPicPr>
          <p:cNvPr id="4" name="Picture 3">
            <a:extLst>
              <a:ext uri="{FF2B5EF4-FFF2-40B4-BE49-F238E27FC236}">
                <a16:creationId xmlns:a16="http://schemas.microsoft.com/office/drawing/2014/main" xmlns="" id="{87ACBD76-0801-F948-8613-56C2F122D497}"/>
              </a:ext>
            </a:extLst>
          </p:cNvPr>
          <p:cNvPicPr>
            <a:picLocks noChangeAspect="1"/>
          </p:cNvPicPr>
          <p:nvPr/>
        </p:nvPicPr>
        <p:blipFill>
          <a:blip r:embed="rId5"/>
          <a:stretch>
            <a:fillRect/>
          </a:stretch>
        </p:blipFill>
        <p:spPr>
          <a:xfrm>
            <a:off x="11152682" y="302513"/>
            <a:ext cx="538053" cy="726371"/>
          </a:xfrm>
          <a:prstGeom prst="rect">
            <a:avLst/>
          </a:prstGeom>
        </p:spPr>
      </p:pic>
      <p:pic>
        <p:nvPicPr>
          <p:cNvPr id="3" name="Picture 2">
            <a:extLst>
              <a:ext uri="{FF2B5EF4-FFF2-40B4-BE49-F238E27FC236}">
                <a16:creationId xmlns:a16="http://schemas.microsoft.com/office/drawing/2014/main" xmlns="" id="{34FF02DC-7AD8-0948-A9D4-A7EED7D2EBEC}"/>
              </a:ext>
            </a:extLst>
          </p:cNvPr>
          <p:cNvPicPr>
            <a:picLocks noChangeAspect="1"/>
          </p:cNvPicPr>
          <p:nvPr/>
        </p:nvPicPr>
        <p:blipFill>
          <a:blip r:embed="rId6"/>
          <a:stretch>
            <a:fillRect/>
          </a:stretch>
        </p:blipFill>
        <p:spPr>
          <a:xfrm>
            <a:off x="286636" y="313217"/>
            <a:ext cx="4686300" cy="1879600"/>
          </a:xfrm>
          <a:prstGeom prst="rect">
            <a:avLst/>
          </a:prstGeom>
        </p:spPr>
      </p:pic>
      <p:pic>
        <p:nvPicPr>
          <p:cNvPr id="8" name="Picture 7">
            <a:extLst>
              <a:ext uri="{FF2B5EF4-FFF2-40B4-BE49-F238E27FC236}">
                <a16:creationId xmlns:a16="http://schemas.microsoft.com/office/drawing/2014/main" xmlns="" id="{B1D1EFBB-86B2-2F41-A69A-2DB711270F9A}"/>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7904039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573B1A5-A842-A742-8B47-8287AC775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C0976FBB-6FED-154F-B97A-609B025B95FD}"/>
              </a:ext>
            </a:extLst>
          </p:cNvPr>
          <p:cNvPicPr>
            <a:picLocks noChangeAspect="1"/>
          </p:cNvPicPr>
          <p:nvPr/>
        </p:nvPicPr>
        <p:blipFill>
          <a:blip r:embed="rId4"/>
          <a:stretch>
            <a:fillRect/>
          </a:stretch>
        </p:blipFill>
        <p:spPr>
          <a:xfrm>
            <a:off x="7454605" y="1712432"/>
            <a:ext cx="4470400" cy="4368800"/>
          </a:xfrm>
          <a:prstGeom prst="rect">
            <a:avLst/>
          </a:prstGeom>
        </p:spPr>
      </p:pic>
      <p:pic>
        <p:nvPicPr>
          <p:cNvPr id="4" name="Picture 3">
            <a:extLst>
              <a:ext uri="{FF2B5EF4-FFF2-40B4-BE49-F238E27FC236}">
                <a16:creationId xmlns:a16="http://schemas.microsoft.com/office/drawing/2014/main" xmlns="" id="{9DADBD89-CBC8-5F42-8705-5150601C08A3}"/>
              </a:ext>
            </a:extLst>
          </p:cNvPr>
          <p:cNvPicPr>
            <a:picLocks noChangeAspect="1"/>
          </p:cNvPicPr>
          <p:nvPr/>
        </p:nvPicPr>
        <p:blipFill>
          <a:blip r:embed="rId5"/>
          <a:stretch>
            <a:fillRect/>
          </a:stretch>
        </p:blipFill>
        <p:spPr>
          <a:xfrm>
            <a:off x="307901" y="292543"/>
            <a:ext cx="4686300" cy="1892300"/>
          </a:xfrm>
          <a:prstGeom prst="rect">
            <a:avLst/>
          </a:prstGeom>
        </p:spPr>
      </p:pic>
      <p:pic>
        <p:nvPicPr>
          <p:cNvPr id="5" name="Picture 4">
            <a:extLst>
              <a:ext uri="{FF2B5EF4-FFF2-40B4-BE49-F238E27FC236}">
                <a16:creationId xmlns:a16="http://schemas.microsoft.com/office/drawing/2014/main" xmlns="" id="{4D2F0BB7-3941-954A-8E5E-2431CC3A1E07}"/>
              </a:ext>
            </a:extLst>
          </p:cNvPr>
          <p:cNvPicPr>
            <a:picLocks noChangeAspect="1"/>
          </p:cNvPicPr>
          <p:nvPr/>
        </p:nvPicPr>
        <p:blipFill>
          <a:blip r:embed="rId6"/>
          <a:stretch>
            <a:fillRect/>
          </a:stretch>
        </p:blipFill>
        <p:spPr>
          <a:xfrm>
            <a:off x="11152682" y="302513"/>
            <a:ext cx="538053" cy="726371"/>
          </a:xfrm>
          <a:prstGeom prst="rect">
            <a:avLst/>
          </a:prstGeom>
        </p:spPr>
      </p:pic>
      <p:pic>
        <p:nvPicPr>
          <p:cNvPr id="7" name="Picture 6">
            <a:extLst>
              <a:ext uri="{FF2B5EF4-FFF2-40B4-BE49-F238E27FC236}">
                <a16:creationId xmlns:a16="http://schemas.microsoft.com/office/drawing/2014/main" xmlns="" id="{11320DE3-031F-2D49-BC98-6A8D957571BA}"/>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52212709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D09317AE-B8B6-B844-89C1-D8F05D19B1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D0069791-55E7-E94C-87B3-6BBF07075116}"/>
              </a:ext>
            </a:extLst>
          </p:cNvPr>
          <p:cNvPicPr>
            <a:picLocks noChangeAspect="1"/>
          </p:cNvPicPr>
          <p:nvPr/>
        </p:nvPicPr>
        <p:blipFill>
          <a:blip r:embed="rId4"/>
          <a:stretch>
            <a:fillRect/>
          </a:stretch>
        </p:blipFill>
        <p:spPr>
          <a:xfrm>
            <a:off x="11152682" y="302513"/>
            <a:ext cx="538053" cy="726371"/>
          </a:xfrm>
          <a:prstGeom prst="rect">
            <a:avLst/>
          </a:prstGeom>
        </p:spPr>
      </p:pic>
      <p:pic>
        <p:nvPicPr>
          <p:cNvPr id="2" name="Picture 1">
            <a:extLst>
              <a:ext uri="{FF2B5EF4-FFF2-40B4-BE49-F238E27FC236}">
                <a16:creationId xmlns:a16="http://schemas.microsoft.com/office/drawing/2014/main" xmlns="" id="{ED13F703-D9E6-0C48-A746-C3B2D6F5EE46}"/>
              </a:ext>
            </a:extLst>
          </p:cNvPr>
          <p:cNvPicPr>
            <a:picLocks noChangeAspect="1"/>
          </p:cNvPicPr>
          <p:nvPr/>
        </p:nvPicPr>
        <p:blipFill>
          <a:blip r:embed="rId5"/>
          <a:stretch>
            <a:fillRect/>
          </a:stretch>
        </p:blipFill>
        <p:spPr>
          <a:xfrm>
            <a:off x="7091768" y="1759042"/>
            <a:ext cx="4813300" cy="4368800"/>
          </a:xfrm>
          <a:prstGeom prst="rect">
            <a:avLst/>
          </a:prstGeom>
        </p:spPr>
      </p:pic>
      <p:pic>
        <p:nvPicPr>
          <p:cNvPr id="9" name="Picture 8">
            <a:extLst>
              <a:ext uri="{FF2B5EF4-FFF2-40B4-BE49-F238E27FC236}">
                <a16:creationId xmlns:a16="http://schemas.microsoft.com/office/drawing/2014/main" xmlns="" id="{A17E208A-A007-724A-BD59-1BC9572A8E4F}"/>
              </a:ext>
            </a:extLst>
          </p:cNvPr>
          <p:cNvPicPr>
            <a:picLocks noChangeAspect="1"/>
          </p:cNvPicPr>
          <p:nvPr/>
        </p:nvPicPr>
        <p:blipFill>
          <a:blip r:embed="rId6"/>
          <a:stretch>
            <a:fillRect/>
          </a:stretch>
        </p:blipFill>
        <p:spPr>
          <a:xfrm>
            <a:off x="245139" y="302513"/>
            <a:ext cx="4216400" cy="1892300"/>
          </a:xfrm>
          <a:prstGeom prst="rect">
            <a:avLst/>
          </a:prstGeom>
        </p:spPr>
      </p:pic>
      <p:pic>
        <p:nvPicPr>
          <p:cNvPr id="11" name="Picture 10">
            <a:extLst>
              <a:ext uri="{FF2B5EF4-FFF2-40B4-BE49-F238E27FC236}">
                <a16:creationId xmlns:a16="http://schemas.microsoft.com/office/drawing/2014/main" xmlns="" id="{2871B012-86BE-B84F-9286-747C9D9A2B64}"/>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97714996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xmlns="" id="{08DF6842-0181-5A49-86BE-F95B5325FE65}"/>
              </a:ext>
            </a:extLst>
          </p:cNvPr>
          <p:cNvPicPr>
            <a:picLocks noChangeAspect="1"/>
          </p:cNvPicPr>
          <p:nvPr/>
        </p:nvPicPr>
        <p:blipFill>
          <a:blip r:embed="rId4"/>
          <a:stretch>
            <a:fillRect/>
          </a:stretch>
        </p:blipFill>
        <p:spPr>
          <a:xfrm>
            <a:off x="8997637" y="5750562"/>
            <a:ext cx="2616200" cy="609600"/>
          </a:xfrm>
          <a:prstGeom prst="rect">
            <a:avLst/>
          </a:prstGeom>
        </p:spPr>
      </p:pic>
      <p:pic>
        <p:nvPicPr>
          <p:cNvPr id="49" name="Picture 48">
            <a:extLst>
              <a:ext uri="{FF2B5EF4-FFF2-40B4-BE49-F238E27FC236}">
                <a16:creationId xmlns:a16="http://schemas.microsoft.com/office/drawing/2014/main" xmlns="" id="{7E7C1406-13B3-6D46-96F5-8B84D272C2A9}"/>
              </a:ext>
            </a:extLst>
          </p:cNvPr>
          <p:cNvPicPr>
            <a:picLocks noChangeAspect="1"/>
          </p:cNvPicPr>
          <p:nvPr/>
        </p:nvPicPr>
        <p:blipFill>
          <a:blip r:embed="rId5"/>
          <a:stretch>
            <a:fillRect/>
          </a:stretch>
        </p:blipFill>
        <p:spPr>
          <a:xfrm>
            <a:off x="397853" y="427568"/>
            <a:ext cx="5346700" cy="965200"/>
          </a:xfrm>
          <a:prstGeom prst="rect">
            <a:avLst/>
          </a:prstGeom>
        </p:spPr>
      </p:pic>
      <p:pic>
        <p:nvPicPr>
          <p:cNvPr id="50" name="Picture 49">
            <a:extLst>
              <a:ext uri="{FF2B5EF4-FFF2-40B4-BE49-F238E27FC236}">
                <a16:creationId xmlns:a16="http://schemas.microsoft.com/office/drawing/2014/main" xmlns="" id="{E229AC57-EC3D-E946-BE70-0FE4E08446A1}"/>
              </a:ext>
            </a:extLst>
          </p:cNvPr>
          <p:cNvPicPr>
            <a:picLocks noChangeAspect="1"/>
          </p:cNvPicPr>
          <p:nvPr/>
        </p:nvPicPr>
        <p:blipFill>
          <a:blip r:embed="rId6"/>
          <a:stretch>
            <a:fillRect/>
          </a:stretch>
        </p:blipFill>
        <p:spPr>
          <a:xfrm>
            <a:off x="327301" y="1826099"/>
            <a:ext cx="2667000" cy="2882900"/>
          </a:xfrm>
          <a:prstGeom prst="rect">
            <a:avLst/>
          </a:prstGeom>
        </p:spPr>
      </p:pic>
      <p:pic>
        <p:nvPicPr>
          <p:cNvPr id="51" name="Picture 50">
            <a:extLst>
              <a:ext uri="{FF2B5EF4-FFF2-40B4-BE49-F238E27FC236}">
                <a16:creationId xmlns:a16="http://schemas.microsoft.com/office/drawing/2014/main" xmlns="" id="{268CDDB5-EE74-6D41-ACD9-9F6DF0CCD3A7}"/>
              </a:ext>
            </a:extLst>
          </p:cNvPr>
          <p:cNvPicPr>
            <a:picLocks noChangeAspect="1"/>
          </p:cNvPicPr>
          <p:nvPr/>
        </p:nvPicPr>
        <p:blipFill>
          <a:blip r:embed="rId7"/>
          <a:stretch>
            <a:fillRect/>
          </a:stretch>
        </p:blipFill>
        <p:spPr>
          <a:xfrm>
            <a:off x="4347070" y="1808800"/>
            <a:ext cx="2667000" cy="2844800"/>
          </a:xfrm>
          <a:prstGeom prst="rect">
            <a:avLst/>
          </a:prstGeom>
        </p:spPr>
      </p:pic>
      <p:pic>
        <p:nvPicPr>
          <p:cNvPr id="52" name="Picture 51">
            <a:extLst>
              <a:ext uri="{FF2B5EF4-FFF2-40B4-BE49-F238E27FC236}">
                <a16:creationId xmlns:a16="http://schemas.microsoft.com/office/drawing/2014/main" xmlns="" id="{952BFD99-5325-234E-BE1E-28AC7CA1C09A}"/>
              </a:ext>
            </a:extLst>
          </p:cNvPr>
          <p:cNvPicPr>
            <a:picLocks noChangeAspect="1"/>
          </p:cNvPicPr>
          <p:nvPr/>
        </p:nvPicPr>
        <p:blipFill>
          <a:blip r:embed="rId8"/>
          <a:stretch>
            <a:fillRect/>
          </a:stretch>
        </p:blipFill>
        <p:spPr>
          <a:xfrm>
            <a:off x="9011560" y="1826099"/>
            <a:ext cx="2667000" cy="2844800"/>
          </a:xfrm>
          <a:prstGeom prst="rect">
            <a:avLst/>
          </a:prstGeom>
        </p:spPr>
      </p:pic>
      <p:pic>
        <p:nvPicPr>
          <p:cNvPr id="53" name="Picture 52">
            <a:extLst>
              <a:ext uri="{FF2B5EF4-FFF2-40B4-BE49-F238E27FC236}">
                <a16:creationId xmlns:a16="http://schemas.microsoft.com/office/drawing/2014/main" xmlns="" id="{BAA919E6-BBEB-A348-A30A-020EF609CC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769" y="3237030"/>
            <a:ext cx="3916850" cy="5310345"/>
          </a:xfrm>
          <a:prstGeom prst="rect">
            <a:avLst/>
          </a:prstGeom>
        </p:spPr>
      </p:pic>
      <p:pic>
        <p:nvPicPr>
          <p:cNvPr id="54" name="Picture 53">
            <a:extLst>
              <a:ext uri="{FF2B5EF4-FFF2-40B4-BE49-F238E27FC236}">
                <a16:creationId xmlns:a16="http://schemas.microsoft.com/office/drawing/2014/main" xmlns="" id="{75347A25-F215-394F-B5ED-A6BEE9B2CC05}"/>
              </a:ext>
            </a:extLst>
          </p:cNvPr>
          <p:cNvPicPr>
            <a:picLocks noChangeAspect="1"/>
          </p:cNvPicPr>
          <p:nvPr/>
        </p:nvPicPr>
        <p:blipFill>
          <a:blip r:embed="rId10"/>
          <a:stretch>
            <a:fillRect/>
          </a:stretch>
        </p:blipFill>
        <p:spPr>
          <a:xfrm>
            <a:off x="0" y="0"/>
            <a:ext cx="12192000" cy="6858000"/>
          </a:xfrm>
          <a:prstGeom prst="rect">
            <a:avLst/>
          </a:prstGeom>
        </p:spPr>
      </p:pic>
      <p:sp>
        <p:nvSpPr>
          <p:cNvPr id="55" name="Action Button: Custom 54">
            <a:hlinkClick r:id="rId11" action="ppaction://hlinksldjump" highlightClick="1"/>
            <a:extLst>
              <a:ext uri="{FF2B5EF4-FFF2-40B4-BE49-F238E27FC236}">
                <a16:creationId xmlns:a16="http://schemas.microsoft.com/office/drawing/2014/main" xmlns="" id="{6C026D8D-E6DC-8C4B-8807-E91223449676}"/>
              </a:ext>
            </a:extLst>
          </p:cNvPr>
          <p:cNvSpPr/>
          <p:nvPr/>
        </p:nvSpPr>
        <p:spPr>
          <a:xfrm>
            <a:off x="8973217" y="5702301"/>
            <a:ext cx="2743686" cy="67766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ction Button: Custom 55">
            <a:hlinkClick r:id="rId12" action="ppaction://hlinksldjump" highlightClick="1"/>
            <a:extLst>
              <a:ext uri="{FF2B5EF4-FFF2-40B4-BE49-F238E27FC236}">
                <a16:creationId xmlns:a16="http://schemas.microsoft.com/office/drawing/2014/main" xmlns="" id="{DBD8A859-4C73-B447-AE72-1452380DB53E}"/>
              </a:ext>
            </a:extLst>
          </p:cNvPr>
          <p:cNvSpPr/>
          <p:nvPr/>
        </p:nvSpPr>
        <p:spPr>
          <a:xfrm>
            <a:off x="330759" y="1815595"/>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Action Button: Custom 56">
            <a:hlinkClick r:id="rId13" action="ppaction://hlinksldjump" highlightClick="1"/>
            <a:extLst>
              <a:ext uri="{FF2B5EF4-FFF2-40B4-BE49-F238E27FC236}">
                <a16:creationId xmlns:a16="http://schemas.microsoft.com/office/drawing/2014/main" xmlns="" id="{74F6BC3F-444D-6A40-B1F6-528E576D864B}"/>
              </a:ext>
            </a:extLst>
          </p:cNvPr>
          <p:cNvSpPr/>
          <p:nvPr/>
        </p:nvSpPr>
        <p:spPr>
          <a:xfrm>
            <a:off x="4344182" y="1798443"/>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ction Button: Custom 57">
            <a:hlinkClick r:id="rId14" action="ppaction://hlinksldjump" highlightClick="1"/>
            <a:extLst>
              <a:ext uri="{FF2B5EF4-FFF2-40B4-BE49-F238E27FC236}">
                <a16:creationId xmlns:a16="http://schemas.microsoft.com/office/drawing/2014/main" xmlns="" id="{B45E831D-0677-5841-BAFE-C3218DAF3090}"/>
              </a:ext>
            </a:extLst>
          </p:cNvPr>
          <p:cNvSpPr/>
          <p:nvPr/>
        </p:nvSpPr>
        <p:spPr>
          <a:xfrm>
            <a:off x="8973849" y="1777987"/>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98486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B977BDF-A32E-D942-B8FF-0C864D7686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318382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9F3B65A-D067-8842-A23B-D6FF37A2A6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6D5EF94F-E237-5A47-ABE3-A76A11FB4BC8}"/>
              </a:ext>
            </a:extLst>
          </p:cNvPr>
          <p:cNvPicPr>
            <a:picLocks noChangeAspect="1"/>
          </p:cNvPicPr>
          <p:nvPr/>
        </p:nvPicPr>
        <p:blipFill>
          <a:blip r:embed="rId4"/>
          <a:stretch>
            <a:fillRect/>
          </a:stretch>
        </p:blipFill>
        <p:spPr>
          <a:xfrm>
            <a:off x="318407" y="2584449"/>
            <a:ext cx="2628900" cy="1384300"/>
          </a:xfrm>
          <a:prstGeom prst="rect">
            <a:avLst/>
          </a:prstGeom>
        </p:spPr>
      </p:pic>
      <p:pic>
        <p:nvPicPr>
          <p:cNvPr id="6" name="Picture 5">
            <a:extLst>
              <a:ext uri="{FF2B5EF4-FFF2-40B4-BE49-F238E27FC236}">
                <a16:creationId xmlns:a16="http://schemas.microsoft.com/office/drawing/2014/main" xmlns="" id="{15D2852A-5861-034E-A0AA-97EDD0153A79}"/>
              </a:ext>
            </a:extLst>
          </p:cNvPr>
          <p:cNvPicPr>
            <a:picLocks noChangeAspect="1"/>
          </p:cNvPicPr>
          <p:nvPr/>
        </p:nvPicPr>
        <p:blipFill>
          <a:blip r:embed="rId5"/>
          <a:stretch>
            <a:fillRect/>
          </a:stretch>
        </p:blipFill>
        <p:spPr>
          <a:xfrm>
            <a:off x="6976835" y="1111250"/>
            <a:ext cx="4813300" cy="5245100"/>
          </a:xfrm>
          <a:prstGeom prst="rect">
            <a:avLst/>
          </a:prstGeom>
        </p:spPr>
      </p:pic>
      <p:pic>
        <p:nvPicPr>
          <p:cNvPr id="7" name="Picture 6">
            <a:extLst>
              <a:ext uri="{FF2B5EF4-FFF2-40B4-BE49-F238E27FC236}">
                <a16:creationId xmlns:a16="http://schemas.microsoft.com/office/drawing/2014/main" xmlns="" id="{44B95F1E-59B0-A04D-BC35-67EA2BF34825}"/>
              </a:ext>
            </a:extLst>
          </p:cNvPr>
          <p:cNvPicPr>
            <a:picLocks noChangeAspect="1"/>
          </p:cNvPicPr>
          <p:nvPr/>
        </p:nvPicPr>
        <p:blipFill>
          <a:blip r:embed="rId6"/>
          <a:stretch>
            <a:fillRect/>
          </a:stretch>
        </p:blipFill>
        <p:spPr>
          <a:xfrm>
            <a:off x="11259534" y="292517"/>
            <a:ext cx="487706" cy="603826"/>
          </a:xfrm>
          <a:prstGeom prst="rect">
            <a:avLst/>
          </a:prstGeom>
        </p:spPr>
      </p:pic>
      <p:pic>
        <p:nvPicPr>
          <p:cNvPr id="8" name="Picture 7">
            <a:extLst>
              <a:ext uri="{FF2B5EF4-FFF2-40B4-BE49-F238E27FC236}">
                <a16:creationId xmlns:a16="http://schemas.microsoft.com/office/drawing/2014/main" xmlns="" id="{AF895EDF-483D-B644-A018-35A7B4FF4391}"/>
              </a:ext>
            </a:extLst>
          </p:cNvPr>
          <p:cNvPicPr>
            <a:picLocks noChangeAspect="1"/>
          </p:cNvPicPr>
          <p:nvPr/>
        </p:nvPicPr>
        <p:blipFill>
          <a:blip r:embed="rId7"/>
          <a:stretch>
            <a:fillRect/>
          </a:stretch>
        </p:blipFill>
        <p:spPr>
          <a:xfrm>
            <a:off x="318407" y="292517"/>
            <a:ext cx="5092700" cy="1651000"/>
          </a:xfrm>
          <a:prstGeom prst="rect">
            <a:avLst/>
          </a:prstGeom>
        </p:spPr>
      </p:pic>
    </p:spTree>
    <p:extLst>
      <p:ext uri="{BB962C8B-B14F-4D97-AF65-F5344CB8AC3E}">
        <p14:creationId xmlns:p14="http://schemas.microsoft.com/office/powerpoint/2010/main" val="204810207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xmlns="" id="{33CB148A-3521-4648-B3F3-CA436713922C}"/>
              </a:ext>
            </a:extLst>
          </p:cNvPr>
          <p:cNvPicPr>
            <a:picLocks noChangeAspect="1"/>
          </p:cNvPicPr>
          <p:nvPr/>
        </p:nvPicPr>
        <p:blipFill>
          <a:blip r:embed="rId4"/>
          <a:stretch>
            <a:fillRect/>
          </a:stretch>
        </p:blipFill>
        <p:spPr>
          <a:xfrm>
            <a:off x="8997637" y="5750562"/>
            <a:ext cx="2616200" cy="609600"/>
          </a:xfrm>
          <a:prstGeom prst="rect">
            <a:avLst/>
          </a:prstGeom>
        </p:spPr>
      </p:pic>
      <p:pic>
        <p:nvPicPr>
          <p:cNvPr id="48" name="Picture 47">
            <a:extLst>
              <a:ext uri="{FF2B5EF4-FFF2-40B4-BE49-F238E27FC236}">
                <a16:creationId xmlns:a16="http://schemas.microsoft.com/office/drawing/2014/main" xmlns="" id="{82000EBB-78B6-894A-A084-1B831CD564A6}"/>
              </a:ext>
            </a:extLst>
          </p:cNvPr>
          <p:cNvPicPr>
            <a:picLocks noChangeAspect="1"/>
          </p:cNvPicPr>
          <p:nvPr/>
        </p:nvPicPr>
        <p:blipFill>
          <a:blip r:embed="rId5"/>
          <a:stretch>
            <a:fillRect/>
          </a:stretch>
        </p:blipFill>
        <p:spPr>
          <a:xfrm>
            <a:off x="397853" y="427568"/>
            <a:ext cx="5346700" cy="965200"/>
          </a:xfrm>
          <a:prstGeom prst="rect">
            <a:avLst/>
          </a:prstGeom>
        </p:spPr>
      </p:pic>
      <p:pic>
        <p:nvPicPr>
          <p:cNvPr id="49" name="Picture 48">
            <a:extLst>
              <a:ext uri="{FF2B5EF4-FFF2-40B4-BE49-F238E27FC236}">
                <a16:creationId xmlns:a16="http://schemas.microsoft.com/office/drawing/2014/main" xmlns="" id="{AD34D37D-8E97-FA4C-A2B5-1F7994A58C1A}"/>
              </a:ext>
            </a:extLst>
          </p:cNvPr>
          <p:cNvPicPr>
            <a:picLocks noChangeAspect="1"/>
          </p:cNvPicPr>
          <p:nvPr/>
        </p:nvPicPr>
        <p:blipFill>
          <a:blip r:embed="rId6"/>
          <a:stretch>
            <a:fillRect/>
          </a:stretch>
        </p:blipFill>
        <p:spPr>
          <a:xfrm>
            <a:off x="327301" y="1826099"/>
            <a:ext cx="2667000" cy="2882900"/>
          </a:xfrm>
          <a:prstGeom prst="rect">
            <a:avLst/>
          </a:prstGeom>
        </p:spPr>
      </p:pic>
      <p:pic>
        <p:nvPicPr>
          <p:cNvPr id="50" name="Picture 49">
            <a:extLst>
              <a:ext uri="{FF2B5EF4-FFF2-40B4-BE49-F238E27FC236}">
                <a16:creationId xmlns:a16="http://schemas.microsoft.com/office/drawing/2014/main" xmlns="" id="{C66A71DD-9C1E-1E48-9B43-70B7ED7AE8C2}"/>
              </a:ext>
            </a:extLst>
          </p:cNvPr>
          <p:cNvPicPr>
            <a:picLocks noChangeAspect="1"/>
          </p:cNvPicPr>
          <p:nvPr/>
        </p:nvPicPr>
        <p:blipFill>
          <a:blip r:embed="rId7"/>
          <a:stretch>
            <a:fillRect/>
          </a:stretch>
        </p:blipFill>
        <p:spPr>
          <a:xfrm>
            <a:off x="4347070" y="1808800"/>
            <a:ext cx="2667000" cy="2844800"/>
          </a:xfrm>
          <a:prstGeom prst="rect">
            <a:avLst/>
          </a:prstGeom>
        </p:spPr>
      </p:pic>
      <p:pic>
        <p:nvPicPr>
          <p:cNvPr id="51" name="Picture 50">
            <a:extLst>
              <a:ext uri="{FF2B5EF4-FFF2-40B4-BE49-F238E27FC236}">
                <a16:creationId xmlns:a16="http://schemas.microsoft.com/office/drawing/2014/main" xmlns="" id="{1A1CBE6F-8F61-B543-84B5-AF6C3C47AA6C}"/>
              </a:ext>
            </a:extLst>
          </p:cNvPr>
          <p:cNvPicPr>
            <a:picLocks noChangeAspect="1"/>
          </p:cNvPicPr>
          <p:nvPr/>
        </p:nvPicPr>
        <p:blipFill>
          <a:blip r:embed="rId8"/>
          <a:stretch>
            <a:fillRect/>
          </a:stretch>
        </p:blipFill>
        <p:spPr>
          <a:xfrm>
            <a:off x="9011560" y="1826099"/>
            <a:ext cx="2667000" cy="2844800"/>
          </a:xfrm>
          <a:prstGeom prst="rect">
            <a:avLst/>
          </a:prstGeom>
        </p:spPr>
      </p:pic>
      <p:pic>
        <p:nvPicPr>
          <p:cNvPr id="52" name="Picture 51">
            <a:extLst>
              <a:ext uri="{FF2B5EF4-FFF2-40B4-BE49-F238E27FC236}">
                <a16:creationId xmlns:a16="http://schemas.microsoft.com/office/drawing/2014/main" xmlns="" id="{A8530C2C-5BFC-5F44-BF4C-6E605B053A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769" y="3237030"/>
            <a:ext cx="3916850" cy="5310345"/>
          </a:xfrm>
          <a:prstGeom prst="rect">
            <a:avLst/>
          </a:prstGeom>
        </p:spPr>
      </p:pic>
      <p:pic>
        <p:nvPicPr>
          <p:cNvPr id="53" name="Picture 52">
            <a:extLst>
              <a:ext uri="{FF2B5EF4-FFF2-40B4-BE49-F238E27FC236}">
                <a16:creationId xmlns:a16="http://schemas.microsoft.com/office/drawing/2014/main" xmlns="" id="{4704BB25-C267-B043-99A6-2F3154AAC9D0}"/>
              </a:ext>
            </a:extLst>
          </p:cNvPr>
          <p:cNvPicPr>
            <a:picLocks noChangeAspect="1"/>
          </p:cNvPicPr>
          <p:nvPr/>
        </p:nvPicPr>
        <p:blipFill>
          <a:blip r:embed="rId10"/>
          <a:stretch>
            <a:fillRect/>
          </a:stretch>
        </p:blipFill>
        <p:spPr>
          <a:xfrm>
            <a:off x="0" y="0"/>
            <a:ext cx="12192000" cy="6858000"/>
          </a:xfrm>
          <a:prstGeom prst="rect">
            <a:avLst/>
          </a:prstGeom>
        </p:spPr>
      </p:pic>
      <p:sp>
        <p:nvSpPr>
          <p:cNvPr id="54" name="Action Button: Custom 53">
            <a:hlinkClick r:id="rId11" action="ppaction://hlinksldjump" highlightClick="1"/>
            <a:extLst>
              <a:ext uri="{FF2B5EF4-FFF2-40B4-BE49-F238E27FC236}">
                <a16:creationId xmlns:a16="http://schemas.microsoft.com/office/drawing/2014/main" xmlns="" id="{AEBB4673-1DA0-4948-A95B-D3ABF390DC60}"/>
              </a:ext>
            </a:extLst>
          </p:cNvPr>
          <p:cNvSpPr/>
          <p:nvPr/>
        </p:nvSpPr>
        <p:spPr>
          <a:xfrm>
            <a:off x="8973217" y="5702301"/>
            <a:ext cx="2743686" cy="67766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ction Button: Custom 54">
            <a:hlinkClick r:id="rId12" action="ppaction://hlinksldjump" highlightClick="1"/>
            <a:extLst>
              <a:ext uri="{FF2B5EF4-FFF2-40B4-BE49-F238E27FC236}">
                <a16:creationId xmlns:a16="http://schemas.microsoft.com/office/drawing/2014/main" xmlns="" id="{409882C2-4092-AD44-AFEB-2A8131F3E012}"/>
              </a:ext>
            </a:extLst>
          </p:cNvPr>
          <p:cNvSpPr/>
          <p:nvPr/>
        </p:nvSpPr>
        <p:spPr>
          <a:xfrm>
            <a:off x="330759" y="1815595"/>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Action Button: Custom 55">
            <a:hlinkClick r:id="rId13" action="ppaction://hlinksldjump" highlightClick="1"/>
            <a:extLst>
              <a:ext uri="{FF2B5EF4-FFF2-40B4-BE49-F238E27FC236}">
                <a16:creationId xmlns:a16="http://schemas.microsoft.com/office/drawing/2014/main" xmlns="" id="{B339F6B8-A12F-D043-AB8F-7814D2A19DE0}"/>
              </a:ext>
            </a:extLst>
          </p:cNvPr>
          <p:cNvSpPr/>
          <p:nvPr/>
        </p:nvSpPr>
        <p:spPr>
          <a:xfrm>
            <a:off x="4344182" y="1798443"/>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ction Button: Custom 56">
            <a:hlinkClick r:id="rId14" action="ppaction://hlinksldjump" highlightClick="1"/>
            <a:extLst>
              <a:ext uri="{FF2B5EF4-FFF2-40B4-BE49-F238E27FC236}">
                <a16:creationId xmlns:a16="http://schemas.microsoft.com/office/drawing/2014/main" xmlns="" id="{D1984B72-031C-C249-80BD-FB9E9F1E66D0}"/>
              </a:ext>
            </a:extLst>
          </p:cNvPr>
          <p:cNvSpPr/>
          <p:nvPr/>
        </p:nvSpPr>
        <p:spPr>
          <a:xfrm>
            <a:off x="8973849" y="1777987"/>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91573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84AD74D-599F-2D40-AC81-2C5B38945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62781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F3864E6-3B0A-2E42-BF92-19580444F6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514708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CBE13AC-8ABA-7C4C-A78A-679D6EC51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94540DB9-9808-864E-8AC7-031987CE0A58}"/>
              </a:ext>
            </a:extLst>
          </p:cNvPr>
          <p:cNvPicPr>
            <a:picLocks noChangeAspect="1"/>
          </p:cNvPicPr>
          <p:nvPr/>
        </p:nvPicPr>
        <p:blipFill>
          <a:blip r:embed="rId4"/>
          <a:stretch>
            <a:fillRect/>
          </a:stretch>
        </p:blipFill>
        <p:spPr>
          <a:xfrm>
            <a:off x="308206" y="331749"/>
            <a:ext cx="5854700" cy="1600200"/>
          </a:xfrm>
          <a:prstGeom prst="rect">
            <a:avLst/>
          </a:prstGeom>
        </p:spPr>
      </p:pic>
    </p:spTree>
    <p:extLst>
      <p:ext uri="{BB962C8B-B14F-4D97-AF65-F5344CB8AC3E}">
        <p14:creationId xmlns:p14="http://schemas.microsoft.com/office/powerpoint/2010/main" val="192396645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1A81047-3F07-3540-966F-820C0DF5FA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74EA7060-A6C5-9949-94BB-2D5DCF450398}"/>
              </a:ext>
            </a:extLst>
          </p:cNvPr>
          <p:cNvPicPr>
            <a:picLocks noChangeAspect="1"/>
          </p:cNvPicPr>
          <p:nvPr/>
        </p:nvPicPr>
        <p:blipFill>
          <a:blip r:embed="rId4"/>
          <a:stretch>
            <a:fillRect/>
          </a:stretch>
        </p:blipFill>
        <p:spPr>
          <a:xfrm>
            <a:off x="338409" y="397417"/>
            <a:ext cx="8928100" cy="889000"/>
          </a:xfrm>
          <a:prstGeom prst="rect">
            <a:avLst/>
          </a:prstGeom>
        </p:spPr>
      </p:pic>
      <p:pic>
        <p:nvPicPr>
          <p:cNvPr id="3" name="Picture 2">
            <a:extLst>
              <a:ext uri="{FF2B5EF4-FFF2-40B4-BE49-F238E27FC236}">
                <a16:creationId xmlns:a16="http://schemas.microsoft.com/office/drawing/2014/main" xmlns="" id="{52BC4BFD-636F-264C-948B-0BBABA0BCF27}"/>
              </a:ext>
            </a:extLst>
          </p:cNvPr>
          <p:cNvPicPr>
            <a:picLocks noChangeAspect="1"/>
          </p:cNvPicPr>
          <p:nvPr/>
        </p:nvPicPr>
        <p:blipFill>
          <a:blip r:embed="rId5"/>
          <a:stretch>
            <a:fillRect/>
          </a:stretch>
        </p:blipFill>
        <p:spPr>
          <a:xfrm>
            <a:off x="501650" y="5244016"/>
            <a:ext cx="11188700" cy="1231900"/>
          </a:xfrm>
          <a:prstGeom prst="rect">
            <a:avLst/>
          </a:prstGeom>
        </p:spPr>
      </p:pic>
    </p:spTree>
    <p:extLst>
      <p:ext uri="{BB962C8B-B14F-4D97-AF65-F5344CB8AC3E}">
        <p14:creationId xmlns:p14="http://schemas.microsoft.com/office/powerpoint/2010/main" val="152295471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57660BB-A40F-2A49-82C1-6F41C5FAF4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B794F61D-9B22-F942-9B28-84C55AE748FF}"/>
              </a:ext>
            </a:extLst>
          </p:cNvPr>
          <p:cNvPicPr>
            <a:picLocks noChangeAspect="1"/>
          </p:cNvPicPr>
          <p:nvPr/>
        </p:nvPicPr>
        <p:blipFill>
          <a:blip r:embed="rId4"/>
          <a:stretch>
            <a:fillRect/>
          </a:stretch>
        </p:blipFill>
        <p:spPr>
          <a:xfrm>
            <a:off x="266700" y="312059"/>
            <a:ext cx="5829300" cy="1574800"/>
          </a:xfrm>
          <a:prstGeom prst="rect">
            <a:avLst/>
          </a:prstGeom>
        </p:spPr>
      </p:pic>
      <p:pic>
        <p:nvPicPr>
          <p:cNvPr id="6" name="Picture 5">
            <a:extLst>
              <a:ext uri="{FF2B5EF4-FFF2-40B4-BE49-F238E27FC236}">
                <a16:creationId xmlns:a16="http://schemas.microsoft.com/office/drawing/2014/main" xmlns="" id="{22D1B075-82CD-594E-9775-06D771D1FDB7}"/>
              </a:ext>
            </a:extLst>
          </p:cNvPr>
          <p:cNvPicPr>
            <a:picLocks noChangeAspect="1"/>
          </p:cNvPicPr>
          <p:nvPr/>
        </p:nvPicPr>
        <p:blipFill>
          <a:blip r:embed="rId5"/>
          <a:stretch>
            <a:fillRect/>
          </a:stretch>
        </p:blipFill>
        <p:spPr>
          <a:xfrm>
            <a:off x="6273800" y="4262665"/>
            <a:ext cx="5435600" cy="2120900"/>
          </a:xfrm>
          <a:prstGeom prst="rect">
            <a:avLst/>
          </a:prstGeom>
        </p:spPr>
      </p:pic>
    </p:spTree>
    <p:extLst>
      <p:ext uri="{BB962C8B-B14F-4D97-AF65-F5344CB8AC3E}">
        <p14:creationId xmlns:p14="http://schemas.microsoft.com/office/powerpoint/2010/main" val="304380996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E66E269-AA24-B348-9976-195EA9DC4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2332C0D7-9F24-EA49-831F-BCCC35842B3F}"/>
              </a:ext>
            </a:extLst>
          </p:cNvPr>
          <p:cNvPicPr>
            <a:picLocks noChangeAspect="1"/>
          </p:cNvPicPr>
          <p:nvPr/>
        </p:nvPicPr>
        <p:blipFill>
          <a:blip r:embed="rId5"/>
          <a:stretch>
            <a:fillRect/>
          </a:stretch>
        </p:blipFill>
        <p:spPr>
          <a:xfrm>
            <a:off x="665843" y="713015"/>
            <a:ext cx="5765800" cy="1295400"/>
          </a:xfrm>
          <a:prstGeom prst="rect">
            <a:avLst/>
          </a:prstGeom>
        </p:spPr>
      </p:pic>
    </p:spTree>
    <p:extLst>
      <p:ext uri="{BB962C8B-B14F-4D97-AF65-F5344CB8AC3E}">
        <p14:creationId xmlns:p14="http://schemas.microsoft.com/office/powerpoint/2010/main" val="375423506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94430F9-D64D-F54A-8DA9-A7D4110B8D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12192002" cy="6858001"/>
          </a:xfrm>
          <a:prstGeom prst="rect">
            <a:avLst/>
          </a:prstGeom>
        </p:spPr>
      </p:pic>
    </p:spTree>
    <p:extLst>
      <p:ext uri="{BB962C8B-B14F-4D97-AF65-F5344CB8AC3E}">
        <p14:creationId xmlns:p14="http://schemas.microsoft.com/office/powerpoint/2010/main" val="37479648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B125556-112C-4A48-B768-B316552C81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641451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DE1968-94AD-1243-885C-DB6AF9C7D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266134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BF8C58C-1976-1142-830B-57485CD530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789473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E8447C4-E38E-1144-9C2F-BC1E89663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489EC4C6-CCFD-CA42-9A46-F3F4B467715F}"/>
              </a:ext>
            </a:extLst>
          </p:cNvPr>
          <p:cNvPicPr>
            <a:picLocks noChangeAspect="1"/>
          </p:cNvPicPr>
          <p:nvPr/>
        </p:nvPicPr>
        <p:blipFill>
          <a:blip r:embed="rId4"/>
          <a:stretch>
            <a:fillRect/>
          </a:stretch>
        </p:blipFill>
        <p:spPr>
          <a:xfrm>
            <a:off x="0" y="-468721"/>
            <a:ext cx="2032000" cy="254000"/>
          </a:xfrm>
          <a:prstGeom prst="rect">
            <a:avLst/>
          </a:prstGeom>
        </p:spPr>
      </p:pic>
      <p:pic>
        <p:nvPicPr>
          <p:cNvPr id="4" name="Picture 3">
            <a:extLst>
              <a:ext uri="{FF2B5EF4-FFF2-40B4-BE49-F238E27FC236}">
                <a16:creationId xmlns:a16="http://schemas.microsoft.com/office/drawing/2014/main" xmlns="" id="{B68E494A-BACA-FE4D-907E-BAD534F41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1905" y="480448"/>
            <a:ext cx="1591648" cy="1015361"/>
          </a:xfrm>
          <a:prstGeom prst="rect">
            <a:avLst/>
          </a:prstGeom>
        </p:spPr>
      </p:pic>
    </p:spTree>
    <p:extLst>
      <p:ext uri="{BB962C8B-B14F-4D97-AF65-F5344CB8AC3E}">
        <p14:creationId xmlns:p14="http://schemas.microsoft.com/office/powerpoint/2010/main" val="310052475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C0632AF-5D30-AF46-8F41-9CC3BE581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xmlns="" id="{9070AC7F-7A4E-574A-9300-9B8E429BD57D}"/>
              </a:ext>
            </a:extLst>
          </p:cNvPr>
          <p:cNvPicPr>
            <a:picLocks noChangeAspect="1"/>
          </p:cNvPicPr>
          <p:nvPr/>
        </p:nvPicPr>
        <p:blipFill>
          <a:blip r:embed="rId4"/>
          <a:stretch>
            <a:fillRect/>
          </a:stretch>
        </p:blipFill>
        <p:spPr>
          <a:xfrm>
            <a:off x="420761" y="454171"/>
            <a:ext cx="7073900" cy="1054100"/>
          </a:xfrm>
          <a:prstGeom prst="rect">
            <a:avLst/>
          </a:prstGeom>
        </p:spPr>
      </p:pic>
    </p:spTree>
    <p:extLst>
      <p:ext uri="{BB962C8B-B14F-4D97-AF65-F5344CB8AC3E}">
        <p14:creationId xmlns:p14="http://schemas.microsoft.com/office/powerpoint/2010/main" val="18765911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06C8D77-7BF4-1F44-B6A5-6894DAE4E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018891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00757E6-BB9A-9941-81F0-4042A33829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AA38D710-363A-7345-9852-6F47E72A9B6A}"/>
              </a:ext>
            </a:extLst>
          </p:cNvPr>
          <p:cNvPicPr>
            <a:picLocks noChangeAspect="1"/>
          </p:cNvPicPr>
          <p:nvPr/>
        </p:nvPicPr>
        <p:blipFill>
          <a:blip r:embed="rId4"/>
          <a:stretch>
            <a:fillRect/>
          </a:stretch>
        </p:blipFill>
        <p:spPr>
          <a:xfrm>
            <a:off x="5438361" y="4380119"/>
            <a:ext cx="6324600" cy="1993900"/>
          </a:xfrm>
          <a:prstGeom prst="rect">
            <a:avLst/>
          </a:prstGeom>
        </p:spPr>
      </p:pic>
      <p:pic>
        <p:nvPicPr>
          <p:cNvPr id="5" name="Picture 4">
            <a:extLst>
              <a:ext uri="{FF2B5EF4-FFF2-40B4-BE49-F238E27FC236}">
                <a16:creationId xmlns:a16="http://schemas.microsoft.com/office/drawing/2014/main" xmlns="" id="{3064F14D-621A-1C45-B3E8-84548E69147F}"/>
              </a:ext>
            </a:extLst>
          </p:cNvPr>
          <p:cNvPicPr>
            <a:picLocks noChangeAspect="1"/>
          </p:cNvPicPr>
          <p:nvPr/>
        </p:nvPicPr>
        <p:blipFill>
          <a:blip r:embed="rId5"/>
          <a:stretch>
            <a:fillRect/>
          </a:stretch>
        </p:blipFill>
        <p:spPr>
          <a:xfrm>
            <a:off x="1728107" y="5138060"/>
            <a:ext cx="2647731" cy="674912"/>
          </a:xfrm>
          <a:prstGeom prst="rect">
            <a:avLst/>
          </a:prstGeom>
        </p:spPr>
      </p:pic>
    </p:spTree>
    <p:extLst>
      <p:ext uri="{BB962C8B-B14F-4D97-AF65-F5344CB8AC3E}">
        <p14:creationId xmlns:p14="http://schemas.microsoft.com/office/powerpoint/2010/main" val="1148787167"/>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6878</TotalTime>
  <Words>913</Words>
  <Application>Microsoft Office PowerPoint</Application>
  <PresentationFormat>Custom</PresentationFormat>
  <Paragraphs>115</Paragraphs>
  <Slides>39</Slides>
  <Notes>35</Notes>
  <HiddenSlides>1</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Nietopski</dc:creator>
  <cp:lastModifiedBy>Archibald Sarah</cp:lastModifiedBy>
  <cp:revision>84</cp:revision>
  <cp:lastPrinted>2018-10-02T10:50:55Z</cp:lastPrinted>
  <dcterms:created xsi:type="dcterms:W3CDTF">2018-09-14T09:15:16Z</dcterms:created>
  <dcterms:modified xsi:type="dcterms:W3CDTF">2019-10-21T14:56:12Z</dcterms:modified>
</cp:coreProperties>
</file>